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61" r:id="rId6"/>
    <p:sldId id="260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02DE36-FA49-4B9E-9D58-9E0FC2A589CF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3FCAFA-B838-4C5B-AC6D-AA150CADC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599428">
            <a:off x="1280092" y="1617353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entury Schoolbook" pitchFamily="18" charset="0"/>
              </a:rPr>
              <a:t>Задачи на разрезание фигуры.</a:t>
            </a:r>
            <a:endParaRPr lang="ru-RU" sz="6000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71501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Факультатив в 5 классе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для презентаций\рамки для презентаций 3\рамки для презентаций 3\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1429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Задача №1.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2051" name="Picture 3" descr="C:\Documents and Settings\user\Мои документы\Мои результаты сканировани\сканирование000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071678"/>
            <a:ext cx="4204336" cy="3286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857232"/>
            <a:ext cx="54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Разрежьте фигуру на две равные части: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822165" y="3679033"/>
            <a:ext cx="92869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822694" y="4535892"/>
            <a:ext cx="9279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86512" y="4071942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для презентаций\рамки для презентаций 3\рамки для презентаций 3\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Задача 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2.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074" name="Picture 2" descr="C:\Documents and Settings\user\Мои документы\Мои результаты сканировани\сканирование0003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000240"/>
            <a:ext cx="5166267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928670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Разрежьте фигуру на две равные части: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536545" y="3607595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5357818" y="3929066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для презентаций\рамки для презентаций 3\рамки для презентаций 3\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Мои документы\Мои результаты сканировани\сканирование0005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2214554"/>
            <a:ext cx="4423753" cy="32639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928670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Разрежьте фигуру на две равные части: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04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Задача 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3.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6786578" y="3429000"/>
            <a:ext cx="928694" cy="9286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287438" y="4785528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для презентаций\рамки для презентаций 3\рамки для презентаций 3\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\Мои документы\Мои результаты сканировани\сканирование0007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5964" y="2357430"/>
            <a:ext cx="5438036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28670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Разрежьте фигуру на две равные части: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85728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Задача №4.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5500694" y="3429000"/>
            <a:ext cx="157163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144298" y="3785396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для презентаций\рамки для презентаций 3\рамки для презентаций 3\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user\Мои документы\Мои результаты сканировани\сканирование0009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714620"/>
            <a:ext cx="3671989" cy="2868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928670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Разрежьте фигуру на две равные части: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28604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Задача 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5.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5465372" y="3892950"/>
            <a:ext cx="50006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001157" y="4428735"/>
            <a:ext cx="57150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43570" y="4143380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рамки для презентаций 3\рамки для презентаций 3\r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2" cy="6858000"/>
          </a:xfrm>
          <a:prstGeom prst="rect">
            <a:avLst/>
          </a:prstGeom>
          <a:noFill/>
        </p:spPr>
      </p:pic>
      <p:pic>
        <p:nvPicPr>
          <p:cNvPr id="6" name="Рисунок 5" descr="сканирование0011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7" y="2143116"/>
            <a:ext cx="2964601" cy="3488201"/>
          </a:xfrm>
          <a:prstGeom prst="round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785794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Разрежьте фигуру на две равные части: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0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Задача 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6.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214942" y="3286124"/>
            <a:ext cx="5715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00694" y="3000372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858678" y="3285330"/>
            <a:ext cx="5715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рамки для презентаций 3\рамки для презентаций 3\r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сканирование0013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285992"/>
            <a:ext cx="3766998" cy="3429024"/>
          </a:xfrm>
          <a:prstGeom prst="round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857232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Разрежьте фигуру на две равные части: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52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Задача 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7.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500694" y="2857496"/>
            <a:ext cx="357190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857884" y="2857496"/>
            <a:ext cx="357190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537207" y="3892553"/>
            <a:ext cx="135732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7286644" y="292893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6215074" y="4572008"/>
            <a:ext cx="357190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572264" y="4643446"/>
            <a:ext cx="357190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553500">
            <a:off x="562562" y="1913183"/>
            <a:ext cx="79191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До новых встреч с </a:t>
            </a:r>
          </a:p>
          <a:p>
            <a:pPr algn="ctr"/>
            <a:r>
              <a:rPr lang="ru-RU" sz="5400" b="1" cap="none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занимательными задачами.</a:t>
            </a:r>
            <a:endParaRPr lang="ru-RU" sz="5400" b="1" cap="none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" name="Picture 8" descr="моё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256"/>
            <a:ext cx="2590800" cy="22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93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2009-10-05T13:33:21Z</dcterms:created>
  <dcterms:modified xsi:type="dcterms:W3CDTF">2009-10-07T16:37:35Z</dcterms:modified>
</cp:coreProperties>
</file>