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530998-93E1-4FF7-8BD5-97C1A78829B0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BB4839-A134-4398-94AA-77316FCEFD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9px-Kolokol-v-Voskresenskoy-tserk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78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России колокольный звон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2132856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часть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bor_spasa_preobrazheniya2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6715172" cy="535782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estilniy_hram_kazanskoy_i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215238" cy="5143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z_vos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76928"/>
            <a:ext cx="6722623" cy="41323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w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kola_01874-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Арзамасские</a:t>
            </a:r>
            <a:r>
              <a:rPr lang="ru-RU" sz="4400" dirty="0" smtClean="0"/>
              <a:t> </a:t>
            </a:r>
          </a:p>
          <a:p>
            <a:pPr algn="ctr">
              <a:buNone/>
            </a:pPr>
            <a:r>
              <a:rPr lang="ru-RU" sz="4400" dirty="0" smtClean="0"/>
              <a:t>купола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ladimirskaya_cerko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25650"/>
            <a:ext cx="5715000" cy="4286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ram_ioanna_bogosl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54529"/>
            <a:ext cx="6336704" cy="4752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erkov_nikolaya_chudotvorc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25650"/>
            <a:ext cx="5715000" cy="42862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erkov_ikoni_bozhiey_materi_z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7"/>
            <a:ext cx="6929486" cy="54292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erkov_andreya_pervozvannog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olenskiy_h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13633"/>
            <a:ext cx="6336704" cy="47102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erkov_ikoni_bozhiey_materi_z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</TotalTime>
  <Words>7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России колокольный звон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России колокольный звон</dc:title>
  <dc:creator>Ирина</dc:creator>
  <cp:lastModifiedBy>Ирина</cp:lastModifiedBy>
  <cp:revision>2</cp:revision>
  <dcterms:created xsi:type="dcterms:W3CDTF">2013-08-13T09:44:33Z</dcterms:created>
  <dcterms:modified xsi:type="dcterms:W3CDTF">2013-08-13T09:52:17Z</dcterms:modified>
</cp:coreProperties>
</file>