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6" r:id="rId4"/>
    <p:sldId id="265" r:id="rId5"/>
    <p:sldId id="264" r:id="rId6"/>
    <p:sldId id="263" r:id="rId7"/>
    <p:sldId id="262" r:id="rId8"/>
    <p:sldId id="260" r:id="rId9"/>
    <p:sldId id="259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3951-31E5-48D4-AFCD-45EDBE796E0A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1455-3826-4D8D-8B5E-2C1D99F36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3951-31E5-48D4-AFCD-45EDBE796E0A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1455-3826-4D8D-8B5E-2C1D99F36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3951-31E5-48D4-AFCD-45EDBE796E0A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1455-3826-4D8D-8B5E-2C1D99F36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3951-31E5-48D4-AFCD-45EDBE796E0A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1455-3826-4D8D-8B5E-2C1D99F36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3951-31E5-48D4-AFCD-45EDBE796E0A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1455-3826-4D8D-8B5E-2C1D99F36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3951-31E5-48D4-AFCD-45EDBE796E0A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1455-3826-4D8D-8B5E-2C1D99F36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3951-31E5-48D4-AFCD-45EDBE796E0A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1455-3826-4D8D-8B5E-2C1D99F36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3951-31E5-48D4-AFCD-45EDBE796E0A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1455-3826-4D8D-8B5E-2C1D99F36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3951-31E5-48D4-AFCD-45EDBE796E0A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1455-3826-4D8D-8B5E-2C1D99F36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3951-31E5-48D4-AFCD-45EDBE796E0A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1455-3826-4D8D-8B5E-2C1D99F36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3951-31E5-48D4-AFCD-45EDBE796E0A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1455-3826-4D8D-8B5E-2C1D99F36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43951-31E5-48D4-AFCD-45EDBE796E0A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B1455-3826-4D8D-8B5E-2C1D99F361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99px-Kolokol-v-Voskresenskoy-tserk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781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России колокольный звон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948264" y="3140968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часть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6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"/>
            <a:ext cx="51435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1142984"/>
            <a:ext cx="3643306" cy="292895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Печерский Вознесенский монастырь</a:t>
            </a:r>
            <a:endParaRPr lang="ru-RU" sz="3600" dirty="0"/>
          </a:p>
        </p:txBody>
      </p:sp>
      <p:pic>
        <p:nvPicPr>
          <p:cNvPr id="4" name="Содержимое 3" descr="16089_20110113_2301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00694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Церковь Николая Чудотворца в Сабурове, Москва</a:t>
            </a:r>
            <a:endParaRPr lang="ru-RU" dirty="0"/>
          </a:p>
        </p:txBody>
      </p:sp>
      <p:pic>
        <p:nvPicPr>
          <p:cNvPr id="4" name="Содержимое 3" descr="Nicholas_Church_Moscow_Saburo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8429684" cy="550070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071546"/>
            <a:ext cx="3929058" cy="27146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главный символ Соликамска — </a:t>
            </a:r>
            <a:br>
              <a:rPr lang="ru-RU" dirty="0" smtClean="0"/>
            </a:br>
            <a:r>
              <a:rPr lang="ru-RU" dirty="0" smtClean="0"/>
              <a:t>Соборная колокольня</a:t>
            </a:r>
            <a:endParaRPr lang="ru-RU" dirty="0"/>
          </a:p>
        </p:txBody>
      </p:sp>
      <p:pic>
        <p:nvPicPr>
          <p:cNvPr id="4" name="Содержимое 3" descr="12307403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214942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071546"/>
            <a:ext cx="4000528" cy="2857520"/>
          </a:xfrm>
        </p:spPr>
        <p:txBody>
          <a:bodyPr/>
          <a:lstStyle/>
          <a:p>
            <a:r>
              <a:rPr lang="ru-RU" dirty="0" smtClean="0"/>
              <a:t>Колокольня Успенского собора</a:t>
            </a:r>
            <a:endParaRPr lang="ru-RU" dirty="0"/>
          </a:p>
        </p:txBody>
      </p:sp>
      <p:pic>
        <p:nvPicPr>
          <p:cNvPr id="4" name="Содержимое 3" descr="217005_r4a4ivh1z7_12224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4714908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1285860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Дивеевская</a:t>
            </a:r>
            <a:r>
              <a:rPr lang="ru-RU" dirty="0" smtClean="0"/>
              <a:t> колокольня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iveevo_kolokoln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214422"/>
            <a:ext cx="7500990" cy="56435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437348" cy="178592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Деревянная церковь Иоанна     Богослова </a:t>
            </a:r>
            <a:br>
              <a:rPr lang="ru-RU" sz="4000" dirty="0" smtClean="0"/>
            </a:br>
            <a:r>
              <a:rPr lang="ru-RU" sz="4000" dirty="0" smtClean="0"/>
              <a:t>                           на реке </a:t>
            </a:r>
            <a:r>
              <a:rPr lang="ru-RU" sz="4000" dirty="0" err="1" smtClean="0"/>
              <a:t>Ишне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kol_125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8306480" cy="50720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2071678"/>
          </a:xfrm>
        </p:spPr>
        <p:txBody>
          <a:bodyPr>
            <a:normAutofit/>
          </a:bodyPr>
          <a:lstStyle/>
          <a:p>
            <a:r>
              <a:rPr lang="ru-RU" dirty="0" smtClean="0"/>
              <a:t>Звонница </a:t>
            </a:r>
            <a:r>
              <a:rPr lang="ru-RU" dirty="0" err="1" smtClean="0"/>
              <a:t>Спасо-Евфимиева</a:t>
            </a:r>
            <a:r>
              <a:rPr lang="ru-RU" dirty="0" smtClean="0"/>
              <a:t> монастыря в Суздале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071678"/>
            <a:ext cx="7643866" cy="45815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01122" cy="1971652"/>
          </a:xfrm>
        </p:spPr>
        <p:txBody>
          <a:bodyPr>
            <a:normAutofit/>
          </a:bodyPr>
          <a:lstStyle/>
          <a:p>
            <a:r>
              <a:rPr lang="ru-RU" dirty="0" smtClean="0"/>
              <a:t> Колокольни Ивана Великого - Московский Кремль.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25600"/>
            <a:ext cx="8501122" cy="483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России колокольный звон</vt:lpstr>
      <vt:lpstr>Печерский Вознесенский монастырь</vt:lpstr>
      <vt:lpstr>Церковь Николая Чудотворца в Сабурове, Москва</vt:lpstr>
      <vt:lpstr> главный символ Соликамска —  Соборная колокольня</vt:lpstr>
      <vt:lpstr>Колокольня Успенского собора</vt:lpstr>
      <vt:lpstr>Дивеевская колокольня</vt:lpstr>
      <vt:lpstr>Деревянная церковь Иоанна     Богослова                             на реке Ишне. </vt:lpstr>
      <vt:lpstr>Звонница Спасо-Евфимиева монастыря в Суздале</vt:lpstr>
      <vt:lpstr> Колокольни Ивана Великого - Московский Кремль.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России колокольный звон</dc:title>
  <dc:creator>Ирина</dc:creator>
  <cp:lastModifiedBy>Ирина</cp:lastModifiedBy>
  <cp:revision>2</cp:revision>
  <dcterms:created xsi:type="dcterms:W3CDTF">2013-08-13T09:37:05Z</dcterms:created>
  <dcterms:modified xsi:type="dcterms:W3CDTF">2013-08-13T09:44:09Z</dcterms:modified>
</cp:coreProperties>
</file>