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265" r:id="rId4"/>
    <p:sldId id="264" r:id="rId5"/>
    <p:sldId id="270" r:id="rId6"/>
    <p:sldId id="297" r:id="rId7"/>
    <p:sldId id="299" r:id="rId8"/>
    <p:sldId id="258" r:id="rId9"/>
    <p:sldId id="266" r:id="rId10"/>
    <p:sldId id="268" r:id="rId11"/>
    <p:sldId id="263" r:id="rId12"/>
    <p:sldId id="260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DA6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581E-11B3-411B-B5A6-BF1B67F3C20F}" type="datetimeFigureOut">
              <a:rPr lang="ru-RU" smtClean="0"/>
              <a:pPr/>
              <a:t>02.03.2012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303AC-9A81-489E-844B-387BC4A826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hyperlink" Target="&#1052;&#1072;&#1084;&#1080;&#1085;%20&#1076;&#1077;&#1085;&#1100;.wmv" TargetMode="Externa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jpeg"/><Relationship Id="rId3" Type="http://schemas.openxmlformats.org/officeDocument/2006/relationships/image" Target="../media/image32.jpeg"/><Relationship Id="rId7" Type="http://schemas.openxmlformats.org/officeDocument/2006/relationships/image" Target="../media/image36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jpeg"/><Relationship Id="rId5" Type="http://schemas.openxmlformats.org/officeDocument/2006/relationships/image" Target="../media/image34.jpeg"/><Relationship Id="rId4" Type="http://schemas.openxmlformats.org/officeDocument/2006/relationships/image" Target="../media/image33.jpeg"/><Relationship Id="rId9" Type="http://schemas.openxmlformats.org/officeDocument/2006/relationships/image" Target="../media/image3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keep4u.ru/imgs/b/080307/31/312c4050e9372aeeb0.gi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http://keep4u.ru/imgs/b/080307/31/312c4050e9372aeeb0.gi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keep4u.ru/imgs/b/080307/31/312c4050e9372aeeb0.gif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http://keep4u.ru/imgs/b/080307/31/312c4050e9372aeeb0.gi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8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10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13" Type="http://schemas.openxmlformats.org/officeDocument/2006/relationships/image" Target="../media/image17.gif"/><Relationship Id="rId3" Type="http://schemas.openxmlformats.org/officeDocument/2006/relationships/image" Target="../media/image2.gif"/><Relationship Id="rId7" Type="http://schemas.openxmlformats.org/officeDocument/2006/relationships/hyperlink" Target="file:///D:\&#1083;&#1077;&#1085;&#1072;\&#1072;&#1085;&#1080;&#1084;&#1072;&#1096;&#1082;&#1080;\smile.162987.html" TargetMode="External"/><Relationship Id="rId12" Type="http://schemas.openxmlformats.org/officeDocument/2006/relationships/image" Target="../media/image16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55;&#1088;&#1072;&#1079;&#1076;&#1085;&#1080;&#1082;%208%20&#1084;&#1072;&#1088;&#1090;&#1072;\&#1084;&#1072;&#1084;&#1072;.&#1082;&#1086;&#1089;&#1090;&#1080;&#1085;.mp3" TargetMode="External"/><Relationship Id="rId6" Type="http://schemas.openxmlformats.org/officeDocument/2006/relationships/image" Target="../media/image12.gif"/><Relationship Id="rId11" Type="http://schemas.openxmlformats.org/officeDocument/2006/relationships/image" Target="../media/image15.gif"/><Relationship Id="rId5" Type="http://schemas.openxmlformats.org/officeDocument/2006/relationships/image" Target="../media/image11.png"/><Relationship Id="rId15" Type="http://schemas.openxmlformats.org/officeDocument/2006/relationships/image" Target="../media/image19.gif"/><Relationship Id="rId10" Type="http://schemas.openxmlformats.org/officeDocument/2006/relationships/image" Target="../media/image14.gif"/><Relationship Id="rId4" Type="http://schemas.openxmlformats.org/officeDocument/2006/relationships/image" Target="../media/image3.gif"/><Relationship Id="rId9" Type="http://schemas.openxmlformats.org/officeDocument/2006/relationships/hyperlink" Target="file:///D:\&#1083;&#1077;&#1085;&#1072;\&#1072;&#1085;&#1080;&#1084;&#1072;&#1096;&#1082;&#1080;\smile.161751.html" TargetMode="External"/><Relationship Id="rId14" Type="http://schemas.openxmlformats.org/officeDocument/2006/relationships/image" Target="../media/image1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slideLayout" Target="../slideLayouts/slideLayout3.xml"/><Relationship Id="rId1" Type="http://schemas.openxmlformats.org/officeDocument/2006/relationships/audio" Target="file:///F:\&#1055;&#1088;&#1072;&#1079;&#1076;&#1085;&#1080;&#1082;%208%20&#1084;&#1072;&#1088;&#1090;&#1072;\03_&#1063;&#1040;&#1057;&#1058;&#1059;&#1064;&#1050;&#1048;.wav" TargetMode="External"/><Relationship Id="rId6" Type="http://schemas.openxmlformats.org/officeDocument/2006/relationships/image" Target="../media/image23.png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13" Type="http://schemas.openxmlformats.org/officeDocument/2006/relationships/image" Target="../media/image19.gif"/><Relationship Id="rId3" Type="http://schemas.openxmlformats.org/officeDocument/2006/relationships/image" Target="../media/image3.gif"/><Relationship Id="rId7" Type="http://schemas.openxmlformats.org/officeDocument/2006/relationships/hyperlink" Target="file:///D:\&#1083;&#1077;&#1085;&#1072;\&#1072;&#1085;&#1080;&#1084;&#1072;&#1096;&#1082;&#1080;\smile.161751.html" TargetMode="External"/><Relationship Id="rId12" Type="http://schemas.openxmlformats.org/officeDocument/2006/relationships/image" Target="../media/image18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11" Type="http://schemas.openxmlformats.org/officeDocument/2006/relationships/image" Target="../media/image17.gif"/><Relationship Id="rId5" Type="http://schemas.openxmlformats.org/officeDocument/2006/relationships/hyperlink" Target="file:///D:\&#1083;&#1077;&#1085;&#1072;\&#1072;&#1085;&#1080;&#1084;&#1072;&#1096;&#1082;&#1080;\smile.162987.html" TargetMode="External"/><Relationship Id="rId10" Type="http://schemas.openxmlformats.org/officeDocument/2006/relationships/image" Target="../media/image16.gif"/><Relationship Id="rId4" Type="http://schemas.openxmlformats.org/officeDocument/2006/relationships/image" Target="../media/image12.gif"/><Relationship Id="rId9" Type="http://schemas.openxmlformats.org/officeDocument/2006/relationships/image" Target="../media/image1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25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i1.i.ua/prikol/pic/8/8/344088_330449.jpg" TargetMode="External"/><Relationship Id="rId13" Type="http://schemas.openxmlformats.org/officeDocument/2006/relationships/image" Target="../media/image29.jpeg"/><Relationship Id="rId3" Type="http://schemas.openxmlformats.org/officeDocument/2006/relationships/image" Target="../media/image2.gif"/><Relationship Id="rId7" Type="http://schemas.openxmlformats.org/officeDocument/2006/relationships/image" Target="../media/image26.jpeg"/><Relationship Id="rId12" Type="http://schemas.openxmlformats.org/officeDocument/2006/relationships/hyperlink" Target="http://img-fotki.yandex.ru/get/3600/olg410439087.28/0_24e3e_dc3721ed_XL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you-fit.ru/media/k2/items/cache/90701d02ae3da0e5a21abbd900c25748_XL.jpg" TargetMode="External"/><Relationship Id="rId11" Type="http://schemas.openxmlformats.org/officeDocument/2006/relationships/image" Target="../media/image28.jpeg"/><Relationship Id="rId5" Type="http://schemas.openxmlformats.org/officeDocument/2006/relationships/image" Target="../media/image4.gif"/><Relationship Id="rId15" Type="http://schemas.openxmlformats.org/officeDocument/2006/relationships/image" Target="../media/image30.jpeg"/><Relationship Id="rId10" Type="http://schemas.openxmlformats.org/officeDocument/2006/relationships/hyperlink" Target="http://s60.radikal.ru/i168/0904/ce/0ca23a7cd34c.jpg" TargetMode="External"/><Relationship Id="rId4" Type="http://schemas.openxmlformats.org/officeDocument/2006/relationships/image" Target="../media/image3.gif"/><Relationship Id="rId9" Type="http://schemas.openxmlformats.org/officeDocument/2006/relationships/image" Target="../media/image27.jpeg"/><Relationship Id="rId14" Type="http://schemas.openxmlformats.org/officeDocument/2006/relationships/hyperlink" Target="http://teatrkukol-73.ru/assets/files/pictures/sobjitija/bestmama2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nature0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13" y="4238625"/>
            <a:ext cx="23574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4346" y="642918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4548187"/>
            <a:ext cx="230981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714752"/>
            <a:ext cx="25003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14414" y="285728"/>
            <a:ext cx="6192837" cy="2616200"/>
          </a:xfrm>
        </p:spPr>
        <p:txBody>
          <a:bodyPr>
            <a:normAutofit/>
          </a:bodyPr>
          <a:lstStyle/>
          <a:p>
            <a:r>
              <a:rPr lang="ru-RU" sz="9600" b="1" dirty="0">
                <a:solidFill>
                  <a:srgbClr val="FF6600"/>
                </a:solidFill>
                <a:latin typeface="Monotype Corsiva" pitchFamily="66" charset="0"/>
              </a:rPr>
              <a:t>8  </a:t>
            </a:r>
            <a:r>
              <a:rPr lang="ru-RU" sz="9600" b="1" dirty="0">
                <a:solidFill>
                  <a:srgbClr val="FF6600"/>
                </a:solidFill>
                <a:latin typeface="Monotype Corsiva" pitchFamily="66" charset="0"/>
                <a:hlinkClick r:id="rId6" action="ppaction://hlinkfile"/>
              </a:rPr>
              <a:t>Марта</a:t>
            </a:r>
            <a:endParaRPr lang="ru-RU" sz="9600" b="1" dirty="0">
              <a:solidFill>
                <a:srgbClr val="FF6600"/>
              </a:solidFill>
              <a:latin typeface="Monotype Corsiva" pitchFamily="66" charset="0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28728" y="2714620"/>
            <a:ext cx="6146800" cy="14859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4000" b="1" i="1" dirty="0">
                <a:solidFill>
                  <a:srgbClr val="FF0000"/>
                </a:solidFill>
                <a:latin typeface="Bookman Old Style" pitchFamily="18" charset="0"/>
              </a:rPr>
              <a:t>Счастья, радости, улыбок в этот день и навсегда!</a:t>
            </a:r>
          </a:p>
          <a:p>
            <a:pPr>
              <a:lnSpc>
                <a:spcPct val="80000"/>
              </a:lnSpc>
            </a:pPr>
            <a:endParaRPr lang="ru-RU" sz="4000" b="1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11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43688" y="0"/>
            <a:ext cx="25003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ндрей\Desktop\Новая папка\8%20_1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054582">
            <a:off x="333375" y="547688"/>
            <a:ext cx="261620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C:\Users\Андрей\Desktop\Новая папка\b8mart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70260">
            <a:off x="6118225" y="414338"/>
            <a:ext cx="2357438" cy="291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C:\Users\Андрей\Desktop\Новая папка\85zelenova_v1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86750">
            <a:off x="3203575" y="484188"/>
            <a:ext cx="2606675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C:\Users\Андрей\Desktop\Новая папка\0_95bb_6f762dbd_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02245">
            <a:off x="4965700" y="3394075"/>
            <a:ext cx="20002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C:\Users\Андрей\Desktop\Новая папка\690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48917">
            <a:off x="153988" y="4073525"/>
            <a:ext cx="2897187" cy="217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C:\Users\Андрей\Desktop\Новая папка\OTKR2_0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-899307">
            <a:off x="2546350" y="3228975"/>
            <a:ext cx="1428750" cy="164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 descr="C:\Users\Андрей\Desktop\Новая папка\1236252390_006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624715">
            <a:off x="3987800" y="4946650"/>
            <a:ext cx="1928813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 descr="C:\Users\Андрей\Desktop\Новая папка\3200049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-2337071">
            <a:off x="6573838" y="44577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1214438" y="2143125"/>
            <a:ext cx="6086475" cy="15700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С 8 марта!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i-main-pic" descr="Картинка 26 из 1304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496714" y="285728"/>
            <a:ext cx="5647286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0" y="0"/>
            <a:ext cx="47529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Есть много праздников в стране,</a:t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Но женский день отдан Весне,</a:t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Ведь только женщинам подвластно</a:t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Создать весенний праздник - лаской.</a:t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/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endParaRPr lang="ru-RU" sz="2400" b="1" i="1" dirty="0">
              <a:solidFill>
                <a:srgbClr val="0000CC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4" name="Picture 6" descr="div4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2914611"/>
            <a:ext cx="3397278" cy="3737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nature0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13" y="4238625"/>
            <a:ext cx="23574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4286250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0" y="4286250"/>
            <a:ext cx="230981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813" y="4095750"/>
            <a:ext cx="25003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-main-pic" descr="Картинка 14 из 130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714348" y="857232"/>
            <a:ext cx="77153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 dirty="0" smtClean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Так будьте добрыми, простыми,</a:t>
            </a:r>
            <a:br>
              <a:rPr lang="ru-RU" sz="3600" b="1" i="1" dirty="0" smtClean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3600" b="1" i="1" dirty="0" smtClean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Всегда с улыбкой на лице!</a:t>
            </a:r>
            <a:br>
              <a:rPr lang="ru-RU" sz="3600" b="1" i="1" dirty="0" smtClean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3600" b="1" i="1" dirty="0" smtClean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Ну словом, будьте Вы такими,</a:t>
            </a:r>
            <a:br>
              <a:rPr lang="ru-RU" sz="3600" b="1" i="1" dirty="0" smtClean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3600" b="1" i="1" dirty="0" smtClean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Как подобает быть Весне!</a:t>
            </a:r>
            <a:endParaRPr lang="ru-RU" sz="3600" b="1" i="1" dirty="0">
              <a:solidFill>
                <a:srgbClr val="0000CC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nature0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63" y="3143248"/>
            <a:ext cx="23574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3357562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0" y="4286250"/>
            <a:ext cx="230981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813" y="4095750"/>
            <a:ext cx="25003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-main-pic" descr="Картинка 209 из 319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57224" y="1500174"/>
            <a:ext cx="6146800" cy="3500462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sz="5400" b="1" i="1" dirty="0">
                <a:solidFill>
                  <a:srgbClr val="3EDA63"/>
                </a:solidFill>
                <a:latin typeface="Bookman Old Style" pitchFamily="18" charset="0"/>
              </a:rPr>
              <a:t>Счастья, радости, улыбок в этот день и навсегда!</a:t>
            </a:r>
          </a:p>
          <a:p>
            <a:pPr>
              <a:lnSpc>
                <a:spcPct val="80000"/>
              </a:lnSpc>
            </a:pPr>
            <a:endParaRPr lang="ru-RU" sz="5400" b="1" i="1" dirty="0">
              <a:solidFill>
                <a:srgbClr val="3EDA63"/>
              </a:solidFill>
              <a:latin typeface="Bookman Old Style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85852" y="0"/>
            <a:ext cx="55595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С 8 марта!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i-main-pic" descr="Картинка 26 из 1304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496714" y="285728"/>
            <a:ext cx="5647286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0" y="0"/>
            <a:ext cx="47529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Есть много праздников в стране,</a:t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Но женский день отдан Весне,</a:t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Ведь только женщинам подвластно</a:t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>Создать весенний праздник - лаской.</a:t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  <a:t/>
            </a:r>
            <a:br>
              <a:rPr lang="ru-RU" sz="2400" b="1" i="1" dirty="0">
                <a:solidFill>
                  <a:srgbClr val="0000CC"/>
                </a:solidFill>
                <a:latin typeface="Microsoft Sans Serif" pitchFamily="34" charset="0"/>
                <a:cs typeface="Microsoft Sans Serif" pitchFamily="34" charset="0"/>
              </a:rPr>
            </a:br>
            <a:endParaRPr lang="ru-RU" sz="2400" b="1" i="1" dirty="0">
              <a:solidFill>
                <a:srgbClr val="0000CC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4" name="Picture 6" descr="div4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2914611"/>
            <a:ext cx="3397278" cy="3737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nature0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63" y="3000372"/>
            <a:ext cx="23574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4524375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548187"/>
            <a:ext cx="230981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14346" y="2643182"/>
            <a:ext cx="25003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Андрей\Desktop\Новая папка\image_399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16382384">
            <a:off x="6605285" y="582314"/>
            <a:ext cx="2552497" cy="191437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B0F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3" descr="C:\Users\Андрей\Desktop\Новая папка\0_ca4b_925bdb01_XL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85720" y="214290"/>
            <a:ext cx="2309802" cy="17323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443836" y="-2895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 марта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714612" y="857232"/>
            <a:ext cx="4572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8 марта - праздник мам.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Тук-тук - стучится в двери к нам.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Он только в тот приходит дом,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Где помогают маме.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Мы пол для мамы подметем,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На стол накроем сами.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Поможем ей сварить обед,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Мы с ней споем, станцуем.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Мы краскою ее портрет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В подарок нарисуем.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"Их не узнать, вот это да!" -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Тут мама скажет людям.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А мы всегда, а мы всегда,</a:t>
            </a:r>
            <a:b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</a:br>
            <a:r>
              <a:rPr lang="ru-RU" sz="2000" dirty="0">
                <a:solidFill>
                  <a:srgbClr val="0070C0"/>
                </a:solidFill>
                <a:latin typeface="Palatino Linotype" pitchFamily="18" charset="0"/>
              </a:rPr>
              <a:t>Всегда такими будем.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4643438" y="5214950"/>
            <a:ext cx="12922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0070C0"/>
                </a:solidFill>
                <a:latin typeface="Palatino Linotype" pitchFamily="18" charset="0"/>
              </a:rPr>
              <a:t>А.Берестов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nature0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63" y="3000372"/>
            <a:ext cx="23574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4524375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548187"/>
            <a:ext cx="230981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14346" y="2643182"/>
            <a:ext cx="25003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443836" y="-2895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28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Бабушка моя </a:t>
            </a:r>
            <a:endParaRPr kumimoji="0" lang="ru-RU" sz="4400" b="1" i="1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928938" y="1214438"/>
            <a:ext cx="314325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Очень бабушку мою -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Маму мамину - люблю.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У нее морщинок много,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А на лбу седая прядь,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Так и хочется потрогать,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А потом поцеловать.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Может быть, и я такою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Буду старенькой, седою,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Будут у меня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внучатки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,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И тогда, надев очки,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Одному свяжу перчатки,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Palatino Linotype" pitchFamily="18" charset="0"/>
              </a:rPr>
              <a:t>А другому - башмачки.</a:t>
            </a:r>
          </a:p>
        </p:txBody>
      </p:sp>
      <p:pic>
        <p:nvPicPr>
          <p:cNvPr id="15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500042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2214554"/>
            <a:ext cx="230981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 descr="C:\Users\Андрей\Desktop\Новая папка\115819_179208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429520" y="214290"/>
            <a:ext cx="1523843" cy="213872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3" descr="C:\Users\Андрей\Desktop\Новая папка\0a0aece0c2afcfd99e08fea31f7d273f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143240" y="4714884"/>
            <a:ext cx="2286016" cy="192116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206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203648">
            <a:off x="5857884" y="5715016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601387">
            <a:off x="6984108" y="5616707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165147">
            <a:off x="7859851" y="5561245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926494">
            <a:off x="7863398" y="4491836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994410">
            <a:off x="7954523" y="3374619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830344">
            <a:off x="8039849" y="2387463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9334346">
            <a:off x="584313" y="584322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60718">
            <a:off x="-285784" y="2357430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7203751">
            <a:off x="2114233" y="-171775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059124">
            <a:off x="-143685" y="1285083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7763710">
            <a:off x="1071426" y="-143013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9064379">
            <a:off x="-248473" y="-34151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736969">
            <a:off x="6954595" y="4790688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579740">
            <a:off x="4762620" y="5672122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мама.костин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 rot="20553324">
            <a:off x="500034" y="2786058"/>
            <a:ext cx="82482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i="1" dirty="0" smtClean="0">
                <a:solidFill>
                  <a:schemeClr val="accent1">
                    <a:lumMod val="75000"/>
                  </a:schemeClr>
                </a:solidFill>
              </a:rPr>
              <a:t>«ПЕСНЯ О МАМЕ»</a:t>
            </a:r>
            <a:endParaRPr lang="ru-RU" sz="8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5" name="Рисунок 24" descr="i2417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14612" y="285728"/>
            <a:ext cx="3000396" cy="2900383"/>
          </a:xfrm>
          <a:prstGeom prst="rect">
            <a:avLst/>
          </a:prstGeom>
        </p:spPr>
      </p:pic>
      <p:pic>
        <p:nvPicPr>
          <p:cNvPr id="26" name="Picture 2" descr="mhtml:file://D:\лена\анимашки\33b.ru%20»%20Смайлики%20»%20Анимашки%20»%20Бабочки%20»%20162987%20-.mht!http://s19.rimg.info/38e895dc716316fe085dca984ea99fc0.gif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2502627">
            <a:off x="3895211" y="5801234"/>
            <a:ext cx="876300" cy="876300"/>
          </a:xfrm>
          <a:prstGeom prst="rect">
            <a:avLst/>
          </a:prstGeom>
          <a:noFill/>
        </p:spPr>
      </p:pic>
      <p:pic>
        <p:nvPicPr>
          <p:cNvPr id="27" name="Picture 2" descr="mhtml:file://D:\лена\анимашки\33b.ru%20»%20Смайлики%20»%20Анимашки%20»%20Бабочки%20»%20162987%20-.mht!http://s19.rimg.info/38e895dc716316fe085dca984ea99fc0.gif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8169459">
            <a:off x="381832" y="5814150"/>
            <a:ext cx="876300" cy="876300"/>
          </a:xfrm>
          <a:prstGeom prst="rect">
            <a:avLst/>
          </a:prstGeom>
          <a:noFill/>
        </p:spPr>
      </p:pic>
      <p:pic>
        <p:nvPicPr>
          <p:cNvPr id="28" name="Picture 2" descr="mhtml:file://D:\лена\анимашки\33b.ru%20»%20Смайлики%20»%20Анимашки%20»%20Бабочки%20»%20162987%20-.mht!http://s19.rimg.info/38e895dc716316fe085dca984ea99fc0.gif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9537093">
            <a:off x="7088307" y="3516415"/>
            <a:ext cx="876300" cy="876300"/>
          </a:xfrm>
          <a:prstGeom prst="rect">
            <a:avLst/>
          </a:prstGeom>
          <a:noFill/>
        </p:spPr>
      </p:pic>
      <p:pic>
        <p:nvPicPr>
          <p:cNvPr id="29" name="Picture 9" descr="mhtml:file://D:\лена\анимашки\33b.ru%20»%20Смайлики%20»%20Анимашки%20»%20Бабочки%20»%20161751%20-.mht!http://s19.rimg.info/f1b7052103a6e4123de9dcbcd0058e6b.gif">
            <a:hlinkClick r:id="rId9"/>
          </p:cNvPr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3697971">
            <a:off x="6110642" y="4695048"/>
            <a:ext cx="1019175" cy="695325"/>
          </a:xfrm>
          <a:prstGeom prst="rect">
            <a:avLst/>
          </a:prstGeom>
          <a:noFill/>
          <a:ln w="28575">
            <a:noFill/>
          </a:ln>
        </p:spPr>
      </p:pic>
      <p:pic>
        <p:nvPicPr>
          <p:cNvPr id="30" name="Picture 9" descr="mhtml:file://D:\лена\анимашки\33b.ru%20»%20Смайлики%20»%20Анимашки%20»%20Бабочки%20»%20161751%20-.mht!http://s19.rimg.info/f1b7052103a6e4123de9dcbcd0058e6b.gif">
            <a:hlinkClick r:id="rId9"/>
          </p:cNvPr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7674801">
            <a:off x="6305051" y="1617660"/>
            <a:ext cx="1019175" cy="695325"/>
          </a:xfrm>
          <a:prstGeom prst="rect">
            <a:avLst/>
          </a:prstGeom>
          <a:noFill/>
          <a:ln w="28575">
            <a:noFill/>
          </a:ln>
        </p:spPr>
      </p:pic>
      <p:pic>
        <p:nvPicPr>
          <p:cNvPr id="33" name="Picture 32" descr="B_Fly31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18743611">
            <a:off x="5551530" y="246751"/>
            <a:ext cx="11430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2" descr="B_Fly31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7628801">
            <a:off x="193712" y="3390000"/>
            <a:ext cx="11430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Рисунок 24" descr="7074.gif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rot="19803127">
            <a:off x="3031873" y="3552891"/>
            <a:ext cx="4072593" cy="1600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Рисунок 4" descr="B_Fly33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785794"/>
            <a:ext cx="1037255" cy="823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Рисунок 39" descr="B_Fly20.gi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97458">
            <a:off x="1465983" y="1448672"/>
            <a:ext cx="1179623" cy="882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Рисунок 40" descr="B_Fly18.gif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1177026">
            <a:off x="1911886" y="4906920"/>
            <a:ext cx="1312958" cy="977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Рисунок 41" descr="B_Fly18.gif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18790564">
            <a:off x="7158564" y="343085"/>
            <a:ext cx="1388453" cy="1033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201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62011"/>
                            </p:stCondLst>
                            <p:childTnLst>
                              <p:par>
                                <p:cTn id="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4011"/>
                            </p:stCondLst>
                            <p:childTnLst>
                              <p:par>
                                <p:cTn id="13" presetID="1" presetClass="path" presetSubtype="0" repeatCount="2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11 -0.11458 C 0.05781 -0.10833 0.10955 -0.02917 0.10504 0.06273 C 0.10052 0.15463 0.04097 0.22361 -0.02795 0.21759 C -0.09705 0.21157 -0.14861 0.13171 -0.1441 0.04028 C -0.13941 -0.05185 -0.07986 -0.12083 -0.01111 -0.11458 Z " pathEditMode="relative" rAng="234174" ptsTypes="fffff">
                                      <p:cBhvr>
                                        <p:cTn id="1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68011"/>
                            </p:stCondLst>
                            <p:childTnLst>
                              <p:par>
                                <p:cTn id="1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11"/>
                            </p:stCondLst>
                            <p:childTnLst>
                              <p:par>
                                <p:cTn id="21" presetID="1" presetClass="path" presetSubtype="0" repeatCount="2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11 -0.11458 C 0.05781 -0.10833 0.10955 -0.02917 0.10504 0.06273 C 0.10052 0.15463 0.04097 0.22361 -0.02795 0.21759 C -0.09705 0.21157 -0.14861 0.13171 -0.1441 0.04028 C -0.13941 -0.05185 -0.07986 -0.12083 -0.01111 -0.11458 Z " pathEditMode="relative" rAng="234174" ptsTypes="fffff">
                                      <p:cBhvr>
                                        <p:cTn id="2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6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2bbec370481cef88e9d1b45d7744276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4500570"/>
            <a:ext cx="2483758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3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473848"/>
            <a:ext cx="2881343" cy="6384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6" descr="b42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5935663"/>
            <a:ext cx="8985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6" descr="b42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9058" y="5935663"/>
            <a:ext cx="8985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16" descr="b42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71736" y="5935663"/>
            <a:ext cx="8985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16" descr="b42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935663"/>
            <a:ext cx="8985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16" descr="b42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14" y="5935663"/>
            <a:ext cx="8985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600221" y="500042"/>
            <a:ext cx="654377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</a:rPr>
              <a:t>Громче хлопайте в ладоши,</a:t>
            </a:r>
          </a:p>
          <a:p>
            <a:r>
              <a:rPr lang="ru-RU" sz="4000" b="1" i="1" dirty="0" smtClean="0">
                <a:solidFill>
                  <a:srgbClr val="FF0000"/>
                </a:solidFill>
              </a:rPr>
              <a:t>Мы частушки Вам споём!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  <p:pic>
        <p:nvPicPr>
          <p:cNvPr id="11" name="03_ЧАСТУШКИ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643966" y="6143644"/>
            <a:ext cx="304800" cy="304800"/>
          </a:xfrm>
          <a:prstGeom prst="rect">
            <a:avLst/>
          </a:prstGeom>
        </p:spPr>
      </p:pic>
      <p:pic>
        <p:nvPicPr>
          <p:cNvPr id="12" name="Рисунок 16" descr="b42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475" y="4005263"/>
            <a:ext cx="8985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35494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nature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203648">
            <a:off x="5857884" y="5715016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ture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601387">
            <a:off x="6984108" y="5616707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nature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165147">
            <a:off x="7859851" y="5561245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nature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8926494">
            <a:off x="7863398" y="4491836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nature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994410">
            <a:off x="7954523" y="3374619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nature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830344">
            <a:off x="8039849" y="2387463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nature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334346">
            <a:off x="584313" y="584322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nature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60718">
            <a:off x="-285784" y="2357430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nature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203751">
            <a:off x="2114233" y="-171775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nature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059124">
            <a:off x="-143685" y="1285083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 descr="nature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763710">
            <a:off x="1071426" y="-143013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nature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64379">
            <a:off x="-248473" y="-34151"/>
            <a:ext cx="1402077" cy="1402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0" descr="nature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736969">
            <a:off x="6954595" y="4790688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0" descr="nature0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579740">
            <a:off x="4762620" y="5672122"/>
            <a:ext cx="1357322" cy="138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i2417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14546" y="1000108"/>
            <a:ext cx="3000396" cy="2900383"/>
          </a:xfrm>
          <a:prstGeom prst="rect">
            <a:avLst/>
          </a:prstGeom>
        </p:spPr>
      </p:pic>
      <p:pic>
        <p:nvPicPr>
          <p:cNvPr id="26" name="Picture 2" descr="mhtml:file://D:\лена\анимашки\33b.ru%20»%20Смайлики%20»%20Анимашки%20»%20Бабочки%20»%20162987%20-.mht!http://s19.rimg.info/38e895dc716316fe085dca984ea99fc0.gif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502627">
            <a:off x="3895211" y="5801234"/>
            <a:ext cx="876300" cy="876300"/>
          </a:xfrm>
          <a:prstGeom prst="rect">
            <a:avLst/>
          </a:prstGeom>
          <a:noFill/>
        </p:spPr>
      </p:pic>
      <p:pic>
        <p:nvPicPr>
          <p:cNvPr id="27" name="Picture 2" descr="mhtml:file://D:\лена\анимашки\33b.ru%20»%20Смайлики%20»%20Анимашки%20»%20Бабочки%20»%20162987%20-.mht!http://s19.rimg.info/38e895dc716316fe085dca984ea99fc0.gif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8169459">
            <a:off x="381832" y="5814150"/>
            <a:ext cx="876300" cy="876300"/>
          </a:xfrm>
          <a:prstGeom prst="rect">
            <a:avLst/>
          </a:prstGeom>
          <a:noFill/>
        </p:spPr>
      </p:pic>
      <p:pic>
        <p:nvPicPr>
          <p:cNvPr id="28" name="Picture 2" descr="mhtml:file://D:\лена\анимашки\33b.ru%20»%20Смайлики%20»%20Анимашки%20»%20Бабочки%20»%20162987%20-.mht!http://s19.rimg.info/38e895dc716316fe085dca984ea99fc0.gif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9537093">
            <a:off x="7088307" y="3516415"/>
            <a:ext cx="876300" cy="876300"/>
          </a:xfrm>
          <a:prstGeom prst="rect">
            <a:avLst/>
          </a:prstGeom>
          <a:noFill/>
        </p:spPr>
      </p:pic>
      <p:pic>
        <p:nvPicPr>
          <p:cNvPr id="29" name="Picture 9" descr="mhtml:file://D:\лена\анимашки\33b.ru%20»%20Смайлики%20»%20Анимашки%20»%20Бабочки%20»%20161751%20-.mht!http://s19.rimg.info/f1b7052103a6e4123de9dcbcd0058e6b.gif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3697971">
            <a:off x="6110642" y="4695048"/>
            <a:ext cx="1019175" cy="695325"/>
          </a:xfrm>
          <a:prstGeom prst="rect">
            <a:avLst/>
          </a:prstGeom>
          <a:noFill/>
          <a:ln w="28575">
            <a:noFill/>
          </a:ln>
        </p:spPr>
      </p:pic>
      <p:pic>
        <p:nvPicPr>
          <p:cNvPr id="30" name="Picture 9" descr="mhtml:file://D:\лена\анимашки\33b.ru%20»%20Смайлики%20»%20Анимашки%20»%20Бабочки%20»%20161751%20-.mht!http://s19.rimg.info/f1b7052103a6e4123de9dcbcd0058e6b.gif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7674801">
            <a:off x="6305051" y="1617660"/>
            <a:ext cx="1019175" cy="695325"/>
          </a:xfrm>
          <a:prstGeom prst="rect">
            <a:avLst/>
          </a:prstGeom>
          <a:noFill/>
          <a:ln w="28575">
            <a:noFill/>
          </a:ln>
        </p:spPr>
      </p:pic>
      <p:pic>
        <p:nvPicPr>
          <p:cNvPr id="33" name="Picture 32" descr="B_Fly31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8743611">
            <a:off x="5551530" y="246751"/>
            <a:ext cx="11430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2" descr="B_Fly31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7628801">
            <a:off x="193712" y="3390000"/>
            <a:ext cx="11430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Рисунок 24" descr="7074.gif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9803127">
            <a:off x="3031873" y="3552891"/>
            <a:ext cx="4072593" cy="1600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Рисунок 4" descr="B_Fly33.gif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785794"/>
            <a:ext cx="1037255" cy="823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Рисунок 39" descr="B_Fly20.gif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rot="1097458">
            <a:off x="1465983" y="1448672"/>
            <a:ext cx="1179623" cy="882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Рисунок 40" descr="B_Fly18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177026">
            <a:off x="1911886" y="4906920"/>
            <a:ext cx="1312958" cy="977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Рисунок 41" descr="B_Fly18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8790564">
            <a:off x="7158564" y="343085"/>
            <a:ext cx="1388453" cy="1033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path" presetSubtype="0" repeatCount="2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11 -0.11458 C 0.05781 -0.10833 0.10955 -0.02917 0.10504 0.06273 C 0.10052 0.15463 0.04097 0.22361 -0.02795 0.21759 C -0.09705 0.21157 -0.14861 0.13171 -0.1441 0.04028 C -0.13941 -0.05185 -0.07986 -0.12083 -0.01111 -0.11458 Z " pathEditMode="relative" rAng="234174" ptsTypes="fffff">
                                      <p:cBhvr>
                                        <p:cTn id="1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" presetID="1" presetClass="path" presetSubtype="0" repeatCount="2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11 -0.11458 C 0.05781 -0.10833 0.10955 -0.02917 0.10504 0.06273 C 0.10052 0.15463 0.04097 0.22361 -0.02795 0.21759 C -0.09705 0.21157 -0.14861 0.13171 -0.1441 0.04028 C -0.13941 -0.05185 -0.07986 -0.12083 -0.01111 -0.11458 Z " pathEditMode="relative" rAng="234174" ptsTypes="fffff">
                                      <p:cBhvr>
                                        <p:cTn id="1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6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nature0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4143380"/>
            <a:ext cx="23574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2643182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" y="3021330"/>
            <a:ext cx="230981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14346" y="4357687"/>
            <a:ext cx="25003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428596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Если был бы я девчонкой 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2214563" y="1143000"/>
            <a:ext cx="45720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Если был бы я девчонкой, 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Я бы время не терял!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Я б на улице не прыгал,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Я б рубашки постирал. 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Я бы вымыл в кухне пол, 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Я бы в комнате подмел,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Перемыл бы чашки, ложки, 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Сам начистил бы картошки, 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Все свои игрушки сам 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Я б расставил по местам! 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Отчего ж я не девчонка? 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Я бы маме так помог! 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Мама сразу бы сказала:</a:t>
            </a:r>
            <a:br>
              <a:rPr lang="ru-RU" dirty="0">
                <a:solidFill>
                  <a:srgbClr val="7030A0"/>
                </a:solidFill>
                <a:latin typeface="Palatino Linotype" pitchFamily="18" charset="0"/>
              </a:rPr>
            </a:br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" Молодчина ты, сынок!"</a:t>
            </a:r>
          </a:p>
        </p:txBody>
      </p:sp>
      <p:pic>
        <p:nvPicPr>
          <p:cNvPr id="14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00098" y="1857364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4357687"/>
            <a:ext cx="25003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 descr="C:\Users\Андрей\Desktop\Новая папка\2076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884520" y="933253"/>
            <a:ext cx="2161492" cy="273563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4143375" y="5143500"/>
            <a:ext cx="162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7030A0"/>
                </a:solidFill>
                <a:latin typeface="Palatino Linotype" pitchFamily="18" charset="0"/>
              </a:rPr>
              <a:t>Э.Успенский </a:t>
            </a:r>
          </a:p>
        </p:txBody>
      </p:sp>
      <p:pic>
        <p:nvPicPr>
          <p:cNvPr id="18" name="Picture 2" descr="C:\Users\Андрей\Desktop\Новая папка\0ab9eeb9461526734585719017e56382_full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20509887">
            <a:off x="454873" y="504107"/>
            <a:ext cx="1220441" cy="173831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4714884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nature0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13" y="4238625"/>
            <a:ext cx="2357437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4714884"/>
            <a:ext cx="22860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4548187"/>
            <a:ext cx="230981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571876"/>
            <a:ext cx="2500312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Картинка 14 из 18695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9936728">
            <a:off x="545613" y="1332935"/>
            <a:ext cx="23907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7" descr="Картинка 16 из 18695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21092777">
            <a:off x="5600180" y="2874382"/>
            <a:ext cx="2286000" cy="152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Картинка 10 из 18695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1066192">
            <a:off x="3460037" y="572257"/>
            <a:ext cx="2662237" cy="20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http://img-fotki.yandex.ru/get/3600/olg410439087.28/0_24e3e_dc3721ed_XL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20775785">
            <a:off x="2449653" y="2672845"/>
            <a:ext cx="1643062" cy="157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Картинка 3 из 18695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690353">
            <a:off x="6552254" y="631997"/>
            <a:ext cx="2185651" cy="145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nature0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4290"/>
            <a:ext cx="1096362" cy="1119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nature01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2430" y="2500306"/>
            <a:ext cx="107157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8" descr="nature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214290"/>
            <a:ext cx="85725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2" descr="nature0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500042"/>
            <a:ext cx="1071578" cy="1071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92</Words>
  <Application>Microsoft Office PowerPoint</Application>
  <PresentationFormat>Экран (4:3)</PresentationFormat>
  <Paragraphs>19</Paragraphs>
  <Slides>13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8  Марта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 Марта</dc:title>
  <dc:creator>qwer</dc:creator>
  <cp:lastModifiedBy>Студент №9</cp:lastModifiedBy>
  <cp:revision>17</cp:revision>
  <dcterms:created xsi:type="dcterms:W3CDTF">2011-02-27T08:51:16Z</dcterms:created>
  <dcterms:modified xsi:type="dcterms:W3CDTF">2012-03-02T10:31:36Z</dcterms:modified>
</cp:coreProperties>
</file>