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8" r:id="rId10"/>
    <p:sldId id="279" r:id="rId11"/>
    <p:sldId id="274" r:id="rId12"/>
    <p:sldId id="280" r:id="rId13"/>
    <p:sldId id="276" r:id="rId14"/>
    <p:sldId id="263" r:id="rId15"/>
    <p:sldId id="267" r:id="rId16"/>
    <p:sldId id="268" r:id="rId17"/>
    <p:sldId id="262" r:id="rId18"/>
    <p:sldId id="269" r:id="rId19"/>
    <p:sldId id="270" r:id="rId20"/>
    <p:sldId id="264" r:id="rId21"/>
    <p:sldId id="265" r:id="rId22"/>
    <p:sldId id="281" r:id="rId23"/>
    <p:sldId id="266" r:id="rId24"/>
    <p:sldId id="282" r:id="rId25"/>
    <p:sldId id="283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5F5F5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CF604-7ECD-40B7-8088-DF8E204F4D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9EFE6-96CE-4B6B-ADE6-8604105BD0F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7E19D-D3BD-492D-942C-51887FDF0D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21C6F-2C6E-41D0-A16A-4A193B2551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06F44-FA22-4229-AEDF-CEA5EB6A06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95D4-D99F-4F65-BFF2-C73B05C5F0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40300-D945-4A1A-AA0A-EC48D006B47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4BE42-3443-4DDF-859D-C2074DE5777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C54A-0846-435C-B821-CC1F34B522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A7AF-EA35-4C80-AD0F-04C52B2FEA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DC1C8-043D-4327-8C1D-C2D69AB0CFF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A6DBDA-A5DC-439D-842E-F858CE25A5B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4%D0%BB%D0%B5%D1%80" TargetMode="External"/><Relationship Id="rId7" Type="http://schemas.openxmlformats.org/officeDocument/2006/relationships/hyperlink" Target="http://ru.wikipedia.org/wiki/%D0%97%D0%B8%D0%BC%D0%BD%D0%B8%D0%B5_%D0%9E%D0%BB%D0%B8%D0%BC%D0%BF%D0%B8%D0%B9%D1%81%D0%BA%D0%B8%D0%B5_%D0%B8%D0%B3%D1%80%D1%8B_2014" TargetMode="External"/><Relationship Id="rId2" Type="http://schemas.openxmlformats.org/officeDocument/2006/relationships/hyperlink" Target="http://ru.wikipedia.org/wiki/%D0%9E%D0%BB%D0%B8%D0%BC%D0%BF%D0%B8%D0%B9%D1%81%D0%BA%D0%B8%D0%B9_%D0%BF%D0%B0%D1%80%D0%BA_(%D0%A1%D0%BE%D1%87%D0%B8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1%80%D0%B0%D1%81%D0%BD%D0%B0%D1%8F_%D0%9F%D0%BE%D0%BB%D1%8F%D0%BD%D0%B0" TargetMode="External"/><Relationship Id="rId5" Type="http://schemas.openxmlformats.org/officeDocument/2006/relationships/hyperlink" Target="http://ru.wikipedia.org/wiki/%D0%A7%D1%91%D1%80%D0%BD%D0%BE%D0%B5_%D0%BC%D0%BE%D1%80%D0%B5" TargetMode="External"/><Relationship Id="rId4" Type="http://schemas.openxmlformats.org/officeDocument/2006/relationships/hyperlink" Target="http://ru.wikipedia.org/wiki/%D0%98%D0%BC%D0%B5%D1%80%D0%B5%D1%82%D0%B8%D0%BD%D1%81%D0%BA%D0%B0%D1%8F_%D0%BD%D0%B8%D0%B7%D0%BC%D0%B5%D0%BD%D0%BD%D0%BE%D1%81%D1%82%D1%8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827088" y="4076700"/>
            <a:ext cx="7380287" cy="1841500"/>
          </a:xfrm>
          <a:noFill/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/>
              <a:t>Единый </a:t>
            </a:r>
            <a:r>
              <a:rPr lang="ru-RU" sz="2000" dirty="0" err="1" smtClean="0"/>
              <a:t>Всекубанский</a:t>
            </a:r>
            <a:r>
              <a:rPr lang="ru-RU" sz="2000" dirty="0" smtClean="0"/>
              <a:t>  классный</a:t>
            </a:r>
            <a:r>
              <a:rPr lang="ru-RU" sz="2000" b="1" dirty="0" smtClean="0"/>
              <a:t>  </a:t>
            </a:r>
            <a:r>
              <a:rPr lang="ru-RU" sz="2000" dirty="0" smtClean="0"/>
              <a:t>час</a:t>
            </a: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 smtClean="0"/>
              <a:t>«Олимпийский старт Кубани»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s-ES" sz="3600" b="1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125"/>
          <p:cNvSpPr>
            <a:spLocks noChangeArrowheads="1"/>
          </p:cNvSpPr>
          <p:nvPr/>
        </p:nvSpPr>
        <p:spPr bwMode="auto">
          <a:xfrm>
            <a:off x="3924300" y="5805488"/>
            <a:ext cx="50403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/>
              <a:t>Автор работы:  Ицкович Т. Я.</a:t>
            </a:r>
          </a:p>
          <a:p>
            <a:r>
              <a:rPr lang="ru-RU" sz="2000"/>
              <a:t>  МБОУ ООШ № 81  Г Краснодар</a:t>
            </a:r>
          </a:p>
          <a:p>
            <a:r>
              <a:rPr lang="ru-RU" sz="2000"/>
              <a:t> </a:t>
            </a:r>
          </a:p>
        </p:txBody>
      </p:sp>
      <p:pic>
        <p:nvPicPr>
          <p:cNvPr id="2052" name="Picture 129" descr="&amp;Fcy;&amp;lcy;&amp;acy;&amp;gcy; &amp;pcy;&amp;acy;&amp;rcy;&amp;acy;&amp;lcy;&amp;icy;&amp;mcy;&amp;pcy;&amp;icy;&amp;jcy;&amp;scy;&amp;kcy;&amp;icy;&amp;khcy; &amp;icy;&amp;g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90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880320" cy="2736304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556792"/>
            <a:ext cx="4176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21088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77072"/>
            <a:ext cx="43924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AYZ1BdLS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299746" cy="3452904"/>
          </a:xfrm>
          <a:prstGeom prst="rect">
            <a:avLst/>
          </a:prstGeom>
          <a:noFill/>
        </p:spPr>
      </p:pic>
      <p:pic>
        <p:nvPicPr>
          <p:cNvPr id="5" name="Picture 6" descr="http://novodar.ru/images/stories/90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2088232" cy="2133567"/>
          </a:xfrm>
          <a:prstGeom prst="rect">
            <a:avLst/>
          </a:prstGeom>
          <a:noFill/>
        </p:spPr>
      </p:pic>
      <p:pic>
        <p:nvPicPr>
          <p:cNvPr id="6" name="Picture 4" descr="Irek Zarip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24744"/>
            <a:ext cx="2428875" cy="3238501"/>
          </a:xfrm>
          <a:prstGeom prst="rect">
            <a:avLst/>
          </a:prstGeom>
          <a:noFill/>
        </p:spPr>
      </p:pic>
      <p:pic>
        <p:nvPicPr>
          <p:cNvPr id="30724" name="Picture 4" descr="xYr0IhmUy9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2989839" cy="1990379"/>
          </a:xfrm>
          <a:prstGeom prst="rect">
            <a:avLst/>
          </a:prstGeom>
          <a:noFill/>
        </p:spPr>
      </p:pic>
      <p:pic>
        <p:nvPicPr>
          <p:cNvPr id="30725" name="Picture 2" descr="C:\JOBS\2014\ОЛИМПИЙСКИЕ УРОКИ\IMG\vladykina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412776"/>
            <a:ext cx="20882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https://encrypted-tbn2.gstatic.com/images?q=tbn:ANd9GcRAZjNmfHE0P8LA7nlA8CQNIcICYq1e8JBL8e4hfQyv6k5K17U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861048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«Кубань - хозяйка олимпиады»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20" name="Picture 4" descr="http://prv2.lori-images.net/devushka-s-hlebom-solu-v-russkom-natsionalnom-kostume-0000007470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3513212" cy="429824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Олимпийский дом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/>
              <a:t>Олимпийский парк — один из главных объектов будущей Зимней Олимпиады 2014 года в Сочи. На территории Олимпийского парка   расположены главные спортивные сооружения, постройка которых осуществлялась в рамках подготовки к проведению Зимней Олимпиады 2014 года. Представляет собой </a:t>
            </a:r>
            <a:r>
              <a:rPr lang="ru-RU" sz="2000" b="1" i="1" dirty="0" smtClean="0">
                <a:solidFill>
                  <a:srgbClr val="C00000"/>
                </a:solidFill>
              </a:rPr>
              <a:t>прибрежный кластер</a:t>
            </a:r>
            <a:r>
              <a:rPr lang="ru-RU" sz="2000" b="1" dirty="0" smtClean="0"/>
              <a:t> будущих олимпийских объектов</a:t>
            </a:r>
            <a:r>
              <a:rPr lang="ru-RU" sz="2000" b="1" u="sng" baseline="30000" dirty="0" smtClean="0">
                <a:hlinkClick r:id="rId2"/>
              </a:rPr>
              <a:t>[</a:t>
            </a:r>
            <a:r>
              <a:rPr lang="ru-RU" sz="2000" b="1" dirty="0" smtClean="0"/>
              <a:t>. Расположен на территории </a:t>
            </a:r>
            <a:r>
              <a:rPr lang="ru-RU" sz="2000" b="1" u="sng" dirty="0" smtClean="0">
                <a:hlinkClick r:id="rId3"/>
              </a:rPr>
              <a:t>Адлера</a:t>
            </a:r>
            <a:r>
              <a:rPr lang="ru-RU" sz="2000" b="1" dirty="0" smtClean="0"/>
              <a:t>, </a:t>
            </a:r>
            <a:r>
              <a:rPr lang="ru-RU" sz="2000" b="1" u="sng" dirty="0" smtClean="0">
                <a:hlinkClick r:id="rId4"/>
              </a:rPr>
              <a:t>Имеретинской низменности</a:t>
            </a:r>
            <a:r>
              <a:rPr lang="ru-RU" sz="2000" b="1" dirty="0" smtClean="0"/>
              <a:t>, на берегу </a:t>
            </a:r>
            <a:r>
              <a:rPr lang="ru-RU" sz="2000" b="1" u="sng" dirty="0" smtClean="0">
                <a:hlinkClick r:id="rId5"/>
              </a:rPr>
              <a:t>Чёрного моря</a:t>
            </a:r>
            <a:r>
              <a:rPr lang="ru-RU" sz="2000" b="1" dirty="0" smtClean="0"/>
              <a:t>. </a:t>
            </a:r>
            <a:r>
              <a:rPr lang="ru-RU" sz="2000" b="1" i="1" dirty="0" smtClean="0">
                <a:solidFill>
                  <a:srgbClr val="C00000"/>
                </a:solidFill>
              </a:rPr>
              <a:t>Горный кластер </a:t>
            </a:r>
            <a:r>
              <a:rPr lang="ru-RU" sz="2000" b="1" dirty="0" smtClean="0"/>
              <a:t>расположен в районе посёлка </a:t>
            </a:r>
            <a:r>
              <a:rPr lang="ru-RU" sz="2000" b="1" u="sng" dirty="0" smtClean="0">
                <a:hlinkClick r:id="rId6"/>
              </a:rPr>
              <a:t>Красная Поляна</a:t>
            </a:r>
            <a:r>
              <a:rPr lang="ru-RU" sz="2000" b="1" dirty="0" smtClean="0"/>
              <a:t> . Спортивные сооружения, а также объекты инфраструктуры будут использоваться во время церемонии открытия и закрытия, а также во время соревнований на </a:t>
            </a:r>
            <a:r>
              <a:rPr lang="ru-RU" sz="2000" b="1" u="sng" dirty="0" smtClean="0">
                <a:hlinkClick r:id="rId7"/>
              </a:rPr>
              <a:t>зимних Олимпийских Играх </a:t>
            </a:r>
            <a:r>
              <a:rPr lang="ru-RU" sz="2000" b="1" u="sng" dirty="0" smtClean="0"/>
              <a:t> 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Панорама строительства олимпийских объектов прибрежного кластера в Имеретинской низменности</a:t>
            </a:r>
            <a:r>
              <a:rPr lang="ru-RU" smtClean="0"/>
              <a:t>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2" descr="http://blogsochi.ru/sites/default/files/image/16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7620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1259161752_397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1412875"/>
            <a:ext cx="1563688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-24341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Аэропорт Сочи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g-fotki.yandex.ru/get/9218/141124243.4e/0_bb7f7_a95a37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343775" cy="4895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Горная Олимпийская Деревня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3322712" cy="4525963"/>
          </a:xfrm>
        </p:spPr>
        <p:txBody>
          <a:bodyPr/>
          <a:lstStyle/>
          <a:p>
            <a:r>
              <a:rPr lang="ru-RU" sz="2800" dirty="0" smtClean="0"/>
              <a:t>После соревнований Олимпийская деревня станет внесезонным курортным комплексом</a:t>
            </a:r>
            <a:endParaRPr lang="ru-RU" sz="2800" dirty="0"/>
          </a:p>
        </p:txBody>
      </p:sp>
      <p:pic>
        <p:nvPicPr>
          <p:cNvPr id="24578" name="Picture 2" descr="http://img-fotki.yandex.ru/get/9111/141124243.4f/0_bb815_450c282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5759599" cy="38397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Дворец Зимнего Спорта «Айсберг»</a:t>
            </a:r>
            <a:r>
              <a:rPr lang="ru-RU" sz="2400" smtClean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438" cy="4525963"/>
          </a:xfrm>
        </p:spPr>
        <p:txBody>
          <a:bodyPr/>
          <a:lstStyle/>
          <a:p>
            <a:pPr eaLnBrk="1" hangingPunct="1"/>
            <a:r>
              <a:rPr lang="ru-RU" sz="1600" b="1" smtClean="0"/>
              <a:t>Дворец Зимнего Спорта «Айсберг»</a:t>
            </a:r>
            <a:r>
              <a:rPr lang="ru-RU" sz="1600" smtClean="0"/>
              <a:t>, входит в Прибрежный кластер. Здесь пройдут соревнования по фигурному катанию и шорт-треку. 7 декабря 2012. Центральный стадион будет состоять из двух трибун и планируется сквозным. С точки зрения церемонии открытия игр это, конечно, очень удобно - команды смогут спокойно пройти через весь стадион, и каждому зрителю будет отлично видно. После игр здание планируется слегка обновить и перестроить, после чего сооружение будет функционировать как футбольный стадион:</a:t>
            </a:r>
          </a:p>
        </p:txBody>
      </p:sp>
      <p:pic>
        <p:nvPicPr>
          <p:cNvPr id="8196" name="Picture 2" descr="1259161752_3977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260350"/>
            <a:ext cx="15621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&amp;Dcy;&amp;vcy;&amp;ocy;&amp;rcy;&amp;iecy;&amp;tscy; &amp;Zcy;&amp;icy;&amp;mcy;&amp;ncy;&amp;iecy;&amp;gcy;&amp;ocy; &amp;Scy;&amp;pcy;&amp;ocy;&amp;rcy;&amp;tcy;&amp;acy; «&amp;Acy;&amp;jcy;&amp;scy;&amp;bcy;&amp;iecy;&amp;rcy;&amp;gcy;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773238"/>
            <a:ext cx="5319713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ПараЛедовая</a:t>
            </a:r>
            <a:r>
              <a:rPr lang="ru-RU" sz="2400" dirty="0" smtClean="0">
                <a:solidFill>
                  <a:srgbClr val="FF0000"/>
                </a:solidFill>
              </a:rPr>
              <a:t> Арена «Шайба» рассчитана на 7 000 зрительских мест. На объекте пройдут соревнования по хоккею с шайбой в рамках Олимпийских зимних игр и по </a:t>
            </a:r>
            <a:r>
              <a:rPr lang="ru-RU" sz="2400" dirty="0" err="1" smtClean="0">
                <a:solidFill>
                  <a:srgbClr val="FF0000"/>
                </a:solidFill>
              </a:rPr>
              <a:t>следж-хоккею</a:t>
            </a:r>
            <a:r>
              <a:rPr lang="ru-RU" sz="2400" dirty="0" smtClean="0">
                <a:solidFill>
                  <a:srgbClr val="FF0000"/>
                </a:solidFill>
              </a:rPr>
              <a:t> в рамках </a:t>
            </a:r>
            <a:r>
              <a:rPr lang="ru-RU" sz="2400" dirty="0" err="1" smtClean="0">
                <a:solidFill>
                  <a:srgbClr val="FF0000"/>
                </a:solidFill>
              </a:rPr>
              <a:t>паралимпийских</a:t>
            </a:r>
            <a:r>
              <a:rPr lang="ru-RU" sz="2400" dirty="0" smtClean="0">
                <a:solidFill>
                  <a:srgbClr val="FF0000"/>
                </a:solidFill>
              </a:rPr>
              <a:t> зимних игр.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img-fotki.yandex.ru/get/9227/141124243.4f/0_bb872_a33196d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err="1" smtClean="0"/>
              <a:t>Керлинговый</a:t>
            </a:r>
            <a:r>
              <a:rPr lang="ru-RU" dirty="0" smtClean="0"/>
              <a:t> Центр «Ледяной куб»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g-fotki.yandex.ru/get/9298/141124243.4f/0_bb87a_9499f72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81300"/>
            <a:ext cx="8229600" cy="3600450"/>
          </a:xfrm>
        </p:spPr>
        <p:txBody>
          <a:bodyPr/>
          <a:lstStyle/>
          <a:p>
            <a:pPr eaLnBrk="1" hangingPunct="1"/>
            <a:r>
              <a:rPr lang="ru-RU" b="1" i="1" smtClean="0"/>
              <a:t>Цели: </a:t>
            </a:r>
            <a:r>
              <a:rPr lang="ru-RU" sz="2800" b="1" i="1" smtClean="0"/>
              <a:t>включение школьников в активное освоение системы олимпийский ценностей,  формирование коммуникативной культуры учащихся, воспитание патриотических чувств и гордости за свою страну и свою малую родину – Кубань - хозяйку олимпийский игр.</a:t>
            </a:r>
          </a:p>
        </p:txBody>
      </p:sp>
      <p:pic>
        <p:nvPicPr>
          <p:cNvPr id="3076" name="Picture 4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260350"/>
            <a:ext cx="12287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па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61198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FF0000"/>
                </a:solidFill>
              </a:rPr>
              <a:t>Конькобежный центр "Адлер-арена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2" descr="1259161752_3977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916113"/>
            <a:ext cx="156368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1259161752_3977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916113"/>
            <a:ext cx="156368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Y2RuMS5zaGFyZS5zbGlja3BpYy5jb20vdS9zZG9seWEvMjAxMjEwMjdTb2NoaS9vcmcvMjAxMjEwMjlfc29jaGlfMTM0L3dlYi5qcGc_X19pZD0yNDg1NQ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628775"/>
            <a:ext cx="6191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 descr="0%28371%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437063"/>
            <a:ext cx="3430587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. </a:t>
            </a:r>
            <a:r>
              <a:rPr lang="ru-RU" sz="2800" smtClean="0">
                <a:solidFill>
                  <a:srgbClr val="FF0000"/>
                </a:solidFill>
              </a:rPr>
              <a:t>Комплекс для прыжков с </a:t>
            </a:r>
            <a:r>
              <a:rPr lang="ru-RU" sz="2800" b="1" smtClean="0">
                <a:solidFill>
                  <a:srgbClr val="FF0000"/>
                </a:solidFill>
              </a:rPr>
              <a:t>трамплина «Русские Горки»</a:t>
            </a:r>
            <a:r>
              <a:rPr lang="ru-RU" sz="2800" smtClean="0">
                <a:solidFill>
                  <a:srgbClr val="FF0000"/>
                </a:solidFill>
              </a:rPr>
              <a:t> расположился на северном склоне хребта Аибга. Построен в декабре 2011 года.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2" descr="&amp;Vcy; &amp;ncy;&amp;ocy;&amp;chcy;&amp;icy;. &amp;Kcy;&amp;ocy;&amp;mcy;&amp;pcy;&amp;lcy;&amp;iecy;&amp;kcy;&amp;scy; &amp;dcy;&amp;lcy;&amp;yacy; &amp;pcy;&amp;rcy;&amp;ycy;&amp;zhcy;&amp;kcy;&amp;ocy;&amp;vcy; &amp;scy; &amp;tcy;&amp;rcy;&amp;acy;&amp;mcy;&amp;pcy;&amp;lcy;&amp;icy;&amp;ncy;&amp;acy; «&amp;Rcy;&amp;ucy;&amp;scy;&amp;scy;&amp;kcy;&amp;icy;&amp;iecy; &amp;Gcy;&amp;ocy;&amp;rcy;&amp;kcy;&amp;icy;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707231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1259161752_397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44675"/>
            <a:ext cx="197961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«Культура зрителя».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 поведения болельщиков  во время посещения футбольных и других массовых </a:t>
            </a:r>
            <a:r>
              <a:rPr lang="ru-RU" dirty="0" err="1" smtClean="0">
                <a:solidFill>
                  <a:srgbClr val="FF0000"/>
                </a:solidFill>
              </a:rPr>
              <a:t>мероприяти</a:t>
            </a:r>
            <a:endParaRPr lang="ru-RU" dirty="0"/>
          </a:p>
        </p:txBody>
      </p:sp>
      <p:pic>
        <p:nvPicPr>
          <p:cNvPr id="4" name="Picture 2" descr="http://cdn1.img22.rian.ru/images/67013/26/670132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84784"/>
            <a:ext cx="4346848" cy="2463215"/>
          </a:xfrm>
          <a:prstGeom prst="rect">
            <a:avLst/>
          </a:prstGeom>
          <a:noFill/>
        </p:spPr>
      </p:pic>
      <p:pic>
        <p:nvPicPr>
          <p:cNvPr id="5" name="Picture 4" descr="https://encrypted-tbn0.gstatic.com/images?q=tbn:ANd9GcQHdqWhLSolvLyCzwHBPZ2bB6rg3GKGGbnHTM-sxI-z9uYVtTge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05064"/>
            <a:ext cx="3528392" cy="26315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                  </a:t>
            </a:r>
            <a:r>
              <a:rPr lang="ru-RU" sz="3200" b="1" i="1" dirty="0" smtClean="0">
                <a:solidFill>
                  <a:srgbClr val="FF0000"/>
                </a:solidFill>
              </a:rPr>
              <a:t>«157 дней олимпийских событий».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Главный символ олимпийского движения проведет в пути </a:t>
            </a:r>
            <a:r>
              <a:rPr lang="ru-RU" sz="2400" b="1" dirty="0" smtClean="0"/>
              <a:t>123 дня</a:t>
            </a:r>
            <a:r>
              <a:rPr lang="ru-RU" sz="2400" dirty="0" smtClean="0"/>
              <a:t>, </a:t>
            </a:r>
            <a:endParaRPr lang="ru-RU" sz="2400" dirty="0" smtClean="0"/>
          </a:p>
          <a:p>
            <a:pPr algn="ctr"/>
            <a:r>
              <a:rPr lang="ru-RU" sz="2400" b="1" dirty="0" smtClean="0"/>
              <a:t>КАЛЕНДАРЬ ОЛИМПИАДЫ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3600" dirty="0" smtClean="0">
                <a:solidFill>
                  <a:srgbClr val="FF0000"/>
                </a:solidFill>
              </a:rPr>
              <a:t>XXII </a:t>
            </a:r>
            <a:r>
              <a:rPr lang="ru-RU" sz="3600" dirty="0" smtClean="0">
                <a:solidFill>
                  <a:srgbClr val="FF0000"/>
                </a:solidFill>
              </a:rPr>
              <a:t>Олимпийские зимние игры пройдут в Сочи с 7 по 23 февраля 2014 года. Вслед за ними – с 7 по 16 марта – состоятся XI </a:t>
            </a:r>
            <a:r>
              <a:rPr lang="ru-RU" sz="3600" dirty="0" err="1" smtClean="0">
                <a:solidFill>
                  <a:srgbClr val="FF0000"/>
                </a:solidFill>
              </a:rPr>
              <a:t>Паралимпийские</a:t>
            </a:r>
            <a:r>
              <a:rPr lang="ru-RU" sz="3600" dirty="0" smtClean="0">
                <a:solidFill>
                  <a:srgbClr val="FF0000"/>
                </a:solidFill>
              </a:rPr>
              <a:t> зимние игры  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Гимн Олимпиады Сочи-2014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Красным, белым и синим светят небеса,</a:t>
            </a:r>
            <a:br>
              <a:rPr lang="ru-RU" sz="1600" dirty="0" smtClean="0"/>
            </a:br>
            <a:r>
              <a:rPr lang="ru-RU" sz="1600" dirty="0" smtClean="0"/>
              <a:t>С нами вместе Россия – голосуем за!</a:t>
            </a:r>
            <a:br>
              <a:rPr lang="ru-RU" sz="1600" dirty="0" smtClean="0"/>
            </a:br>
            <a:r>
              <a:rPr lang="ru-RU" sz="1600" dirty="0" smtClean="0"/>
              <a:t>И всей планете сказать об этом может с нами любой-</a:t>
            </a:r>
            <a:br>
              <a:rPr lang="ru-RU" sz="1600" dirty="0" smtClean="0"/>
            </a:br>
            <a:r>
              <a:rPr lang="ru-RU" sz="1600" dirty="0" smtClean="0"/>
              <a:t>Игры, которые мы заслужили вместе с тобой.</a:t>
            </a:r>
            <a:br>
              <a:rPr lang="ru-RU" sz="1600" dirty="0" smtClean="0"/>
            </a:br>
            <a:r>
              <a:rPr lang="ru-RU" sz="1600" dirty="0" smtClean="0"/>
              <a:t>Игры, которые мы заслужили вместе с тобой.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err="1" smtClean="0"/>
              <a:t>Рзлетятся</a:t>
            </a:r>
            <a:r>
              <a:rPr lang="ru-RU" sz="1600" dirty="0" smtClean="0"/>
              <a:t> </a:t>
            </a:r>
            <a:r>
              <a:rPr lang="ru-RU" sz="1600" dirty="0" smtClean="0"/>
              <a:t>по свету наши голоса,</a:t>
            </a:r>
            <a:br>
              <a:rPr lang="ru-RU" sz="1600" dirty="0" smtClean="0"/>
            </a:br>
            <a:r>
              <a:rPr lang="ru-RU" sz="1600" dirty="0" smtClean="0"/>
              <a:t>Верим только в победу – голосуем за!</a:t>
            </a:r>
            <a:br>
              <a:rPr lang="ru-RU" sz="1600" dirty="0" smtClean="0"/>
            </a:br>
            <a:r>
              <a:rPr lang="ru-RU" sz="1600" dirty="0" smtClean="0"/>
              <a:t>Даешь России Олимпиаду, вместе с нами ты пой –</a:t>
            </a:r>
            <a:br>
              <a:rPr lang="ru-RU" sz="1600" dirty="0" smtClean="0"/>
            </a:br>
            <a:r>
              <a:rPr lang="ru-RU" sz="1600" dirty="0" smtClean="0"/>
              <a:t>Игры, которые мы заслужили вместе с тобой.</a:t>
            </a:r>
            <a:br>
              <a:rPr lang="ru-RU" sz="1600" dirty="0" smtClean="0"/>
            </a:br>
            <a:r>
              <a:rPr lang="ru-RU" sz="1600" dirty="0" smtClean="0"/>
              <a:t>Игры, которые мы заслужили вместе с тобой.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Готовы к бою за серебро и золото,</a:t>
            </a:r>
            <a:br>
              <a:rPr lang="ru-RU" sz="1600" dirty="0" smtClean="0"/>
            </a:br>
            <a:r>
              <a:rPr lang="ru-RU" sz="1600" dirty="0" smtClean="0"/>
              <a:t>Душой и телом молоды, не боясь жары и холода</a:t>
            </a:r>
            <a:br>
              <a:rPr lang="ru-RU" sz="1600" dirty="0" smtClean="0"/>
            </a:br>
            <a:r>
              <a:rPr lang="ru-RU" sz="1600" dirty="0" smtClean="0"/>
              <a:t>Идут гордо русские спортсмены.</a:t>
            </a:r>
            <a:br>
              <a:rPr lang="ru-RU" sz="1600" dirty="0" smtClean="0"/>
            </a:br>
            <a:r>
              <a:rPr lang="ru-RU" sz="1600" dirty="0" smtClean="0"/>
              <a:t>Давай победу! - ревут трибуны сочинской арены.</a:t>
            </a:r>
            <a:br>
              <a:rPr lang="ru-RU" sz="1600" dirty="0" smtClean="0"/>
            </a:br>
            <a:r>
              <a:rPr lang="ru-RU" sz="1600" dirty="0" smtClean="0"/>
              <a:t>Нам надо, чтобы мы о главном не забыли:</a:t>
            </a:r>
            <a:br>
              <a:rPr lang="ru-RU" sz="1600" dirty="0" smtClean="0"/>
            </a:br>
            <a:r>
              <a:rPr lang="ru-RU" sz="1600" dirty="0" smtClean="0"/>
              <a:t>В единстве наша сила, услышь меня Россия!</a:t>
            </a:r>
            <a:br>
              <a:rPr lang="ru-RU" sz="1600" dirty="0" smtClean="0"/>
            </a:br>
            <a:r>
              <a:rPr lang="ru-RU" sz="1600" dirty="0" smtClean="0"/>
              <a:t>Довольно споров, не прикрыться форс-мажором,</a:t>
            </a:r>
            <a:br>
              <a:rPr lang="ru-RU" sz="1600" dirty="0" smtClean="0"/>
            </a:br>
            <a:r>
              <a:rPr lang="ru-RU" sz="1600" dirty="0" smtClean="0"/>
              <a:t>Если каждый город от фауны до флоры,</a:t>
            </a:r>
            <a:br>
              <a:rPr lang="ru-RU" sz="1600" dirty="0" smtClean="0"/>
            </a:br>
            <a:r>
              <a:rPr lang="ru-RU" sz="1600" dirty="0" smtClean="0"/>
              <a:t>Отбросив все дела и, на погоду не глядя,</a:t>
            </a:r>
            <a:br>
              <a:rPr lang="ru-RU" sz="1600" dirty="0" smtClean="0"/>
            </a:br>
            <a:r>
              <a:rPr lang="ru-RU" sz="1600" dirty="0" smtClean="0"/>
              <a:t>Хором миллионов скажет Да Олимпиаде!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Припев </a:t>
            </a:r>
            <a:r>
              <a:rPr lang="ru-RU" i="1" dirty="0" smtClean="0"/>
              <a:t>гимна </a:t>
            </a:r>
            <a:r>
              <a:rPr lang="ru-RU" b="1" i="1" dirty="0" smtClean="0"/>
              <a:t>Зимней олимпиады 2014 в </a:t>
            </a:r>
            <a:r>
              <a:rPr lang="ru-RU" sz="2400" b="1" i="1" dirty="0" smtClean="0"/>
              <a:t>Сочи</a:t>
            </a:r>
          </a:p>
          <a:p>
            <a:r>
              <a:rPr lang="ru-RU" sz="2400" dirty="0" smtClean="0"/>
              <a:t>Повстречаемся </a:t>
            </a:r>
            <a:r>
              <a:rPr lang="ru-RU" sz="2400" dirty="0" smtClean="0"/>
              <a:t>в Сочи, и скажу в глаза</a:t>
            </a:r>
            <a:br>
              <a:rPr lang="ru-RU" sz="2400" dirty="0" smtClean="0"/>
            </a:br>
            <a:r>
              <a:rPr lang="ru-RU" sz="2400" dirty="0" smtClean="0"/>
              <a:t>Мы – достойны, и точно голосуем за!</a:t>
            </a:r>
            <a:br>
              <a:rPr lang="ru-RU" sz="2400" dirty="0" smtClean="0"/>
            </a:br>
            <a:r>
              <a:rPr lang="ru-RU" sz="2400" dirty="0" smtClean="0"/>
              <a:t>Я верю - сбудется – то, что раньше было только мечтой –</a:t>
            </a:r>
            <a:br>
              <a:rPr lang="ru-RU" sz="2400" dirty="0" smtClean="0"/>
            </a:br>
            <a:r>
              <a:rPr lang="ru-RU" sz="2400" dirty="0" smtClean="0"/>
              <a:t>Игры, которые мы заслужили вместе с тобой.</a:t>
            </a:r>
            <a:br>
              <a:rPr lang="ru-RU" sz="2400" dirty="0" smtClean="0"/>
            </a:br>
            <a:r>
              <a:rPr lang="ru-RU" sz="2400" dirty="0" smtClean="0"/>
              <a:t>Игры, которые мы заслужили вместе с тобой.</a:t>
            </a:r>
            <a:br>
              <a:rPr lang="ru-RU" sz="2400" dirty="0" smtClean="0"/>
            </a:br>
            <a:r>
              <a:rPr lang="ru-RU" sz="2400" dirty="0" smtClean="0"/>
              <a:t>Игры, которые мы заслужили целой страной</a:t>
            </a:r>
            <a:br>
              <a:rPr lang="ru-RU" sz="2400" dirty="0" smtClean="0"/>
            </a:br>
            <a:r>
              <a:rPr lang="ru-RU" sz="2400" dirty="0" smtClean="0"/>
              <a:t>Игры, которые мы заслужили вместе с тобой. 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Предстоящие Зимние Игры в Сочи войдут в историю как самые инновационные. При их подготовке многое делается впервые и впоследствии станет частью колоссального наследия Игр. В списке инноваций - уникальная спортивная инфраструктура, технологии защиты окружающей среды, новые возможности для коммуникаций, обеспечивающие простоту и скорость обмена информацией, создании безбарьерной среды.</a:t>
            </a:r>
            <a:endParaRPr lang="ru-RU" sz="2400" smtClean="0"/>
          </a:p>
          <a:p>
            <a:pPr eaLnBrk="1" hangingPunct="1"/>
            <a:endParaRPr lang="ru-RU" smtClean="0"/>
          </a:p>
        </p:txBody>
      </p:sp>
      <p:pic>
        <p:nvPicPr>
          <p:cNvPr id="4100" name="Picture 4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-458788"/>
            <a:ext cx="1905000" cy="238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Викторина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Сколько олимпийских зимних видов спорта?</a:t>
            </a:r>
          </a:p>
          <a:p>
            <a:pPr eaLnBrk="1" hangingPunct="1"/>
            <a:r>
              <a:rPr lang="ru-RU" sz="2800" smtClean="0"/>
              <a:t>Каков  символ Олимпийских игр ?  </a:t>
            </a:r>
          </a:p>
          <a:p>
            <a:pPr eaLnBrk="1" hangingPunct="1"/>
            <a:r>
              <a:rPr lang="ru-RU" sz="2800" smtClean="0"/>
              <a:t>Сколько паралимпийских зимних видов спорта ? Каков символ Паралимпийских игр ?</a:t>
            </a:r>
          </a:p>
          <a:p>
            <a:pPr eaLnBrk="1" hangingPunct="1"/>
            <a:r>
              <a:rPr lang="ru-RU" sz="2800" smtClean="0"/>
              <a:t>Каков  талисман Игр 2014 года ?</a:t>
            </a:r>
          </a:p>
        </p:txBody>
      </p:sp>
      <p:pic>
        <p:nvPicPr>
          <p:cNvPr id="5124" name="Picture 2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3825" y="-171450"/>
            <a:ext cx="14001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Всего 7 олимпийских зимних видов спорта по классификации МОК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символ Олимпийских игр: пять колец,</a:t>
            </a:r>
          </a:p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Обратите внимание на символ Паралимпийских игр  три «агитоса» символизируют соответственно разум, тело и несломленный дух. (Agitos = «я двигаюсь» на латыни.)</a:t>
            </a:r>
          </a:p>
        </p:txBody>
      </p:sp>
      <p:pic>
        <p:nvPicPr>
          <p:cNvPr id="6148" name="Picture 3" descr="04935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916832"/>
            <a:ext cx="141763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&amp;Fcy;&amp;lcy;&amp;acy;&amp;gcy; &amp;pcy;&amp;acy;&amp;rcy;&amp;acy;&amp;lcy;&amp;icy;&amp;mcy;&amp;pcy;&amp;icy;&amp;jcy;&amp;scy;&amp;kcy;&amp;icy;&amp;khcy; &amp;icy;&amp;gcy;&amp;r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789040"/>
            <a:ext cx="11858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&amp;Lcy;&amp;iecy;&amp;ocy;&amp;pcy;&amp;acy;&amp;rcy;&amp;d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28453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 descr="&amp;Bcy;&amp;iecy;&amp;lcy;&amp;ycy;&amp;jcy; &amp;mcy;&amp;icy;&amp;shcy;&amp;k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3284538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4" descr="&amp;Zcy;&amp;acy;&amp;jcy;&amp;kcy;&amp;acy;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4292600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5" descr="&amp;Scy;&amp;ncy;&amp;iecy;&amp;zhcy;&amp;icy;&amp;ncy;&amp;kcy;&amp;acy; &amp;icy; &amp;Lcy;&amp;ucy;&amp;chcy;&amp;icy;&amp;k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3933825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«Олимпийские ценности».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424923" descr="&amp;IEcy;&amp;kcy;&amp;acy;&amp;tcy;&amp;iecy;&amp;rcy;&amp;icy;&amp;ncy;&amp;acy; &amp;Icy;&amp;lcy;&amp;yucy;&amp;khcy;&amp;icy;&amp;ncy;&amp;acy;. &amp;Fcy;&amp;ocy;&amp;tcy;&amp;ocy;: &amp;Icy;&amp;Tcy;&amp;Acy;&amp;Rcy;-&amp;Tcy;&amp;Acy;&amp;S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20888"/>
            <a:ext cx="2376264" cy="23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Lance_Armstrong_&amp;_Jan_Ullr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56992"/>
            <a:ext cx="2664296" cy="21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1\Desktop\Знай свой край 1\Арсен Галстя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36912"/>
            <a:ext cx="27638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78484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Сочинский национальный парк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ru-RU" sz="1200" b="1" i="1" dirty="0" smtClean="0"/>
              <a:t>Сочинский национальный парк расположен на юге Краснодарского края, к северу от Сочи, в предгорьях Большого Кавказа. Большую часть территории парка занимают горы, расчлененные речными долинами. Предгорная зона занимает узкую полоску вдоль Черного моря. Сама территория парка уникальна, поскольку нигде в России так близко не соседствуют субтропики и высокогорье. Именно поэтому горному </a:t>
            </a:r>
            <a:r>
              <a:rPr lang="ru-RU" sz="1200" b="1" i="1" dirty="0" err="1" smtClean="0"/>
              <a:t>Черноморью</a:t>
            </a:r>
            <a:r>
              <a:rPr lang="ru-RU" sz="1200" b="1" i="1" dirty="0" smtClean="0"/>
              <a:t> свойственен самый сложный на территории нашей страны спектр высотных зон – от горных широколиственных лесов подножий через горные буковые и хвойные леса к субальпийским ландшафтам и высокогорьям с обнаженными скалами и снегами. Территория Сочинского национального парка отнесена к </a:t>
            </a:r>
            <a:r>
              <a:rPr lang="ru-RU" sz="1200" b="1" i="1" dirty="0" err="1" smtClean="0"/>
              <a:t>Колхидской</a:t>
            </a:r>
            <a:r>
              <a:rPr lang="ru-RU" sz="1200" b="1" i="1" dirty="0" smtClean="0"/>
              <a:t> лесорастительной провинции с очень богатым и разнообразным растительным миром...</a:t>
            </a:r>
          </a:p>
          <a:p>
            <a:r>
              <a:rPr lang="ru-RU" sz="1200" b="1" i="1" dirty="0" smtClean="0"/>
              <a:t> </a:t>
            </a:r>
            <a:br>
              <a:rPr lang="ru-RU" sz="1200" b="1" i="1" dirty="0" smtClean="0"/>
            </a:br>
            <a:r>
              <a:rPr lang="ru-RU" sz="1200" b="1" i="1" dirty="0" smtClean="0"/>
              <a:t>В 2008 году сотрудниками СНП подготовлено к функционированию 50  рекреационных объектов. Расположены они в  различных уголках парка, на всей протяженности от поселка Лазаревское до Красной поляны.</a:t>
            </a:r>
            <a:endParaRPr lang="ru-RU" sz="1200" b="1" i="1" dirty="0"/>
          </a:p>
        </p:txBody>
      </p:sp>
      <p:pic>
        <p:nvPicPr>
          <p:cNvPr id="29698" name="Picture 2" descr="http://sochibezposrednikov.ru/articles/sochinskii_nacionalnyi_park-Sochinskii%20natsional%27nyi%20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706383" cy="27797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эмблема </a:t>
            </a:r>
            <a:r>
              <a:rPr lang="ru-RU" sz="3600" dirty="0" err="1" smtClean="0">
                <a:solidFill>
                  <a:srgbClr val="FF0000"/>
                </a:solidFill>
              </a:rPr>
              <a:t>Паралимпийских</a:t>
            </a:r>
            <a:r>
              <a:rPr lang="ru-RU" sz="3600" dirty="0" smtClean="0">
                <a:solidFill>
                  <a:srgbClr val="FF0000"/>
                </a:solidFill>
              </a:rPr>
              <a:t> игр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Символизирует </a:t>
            </a:r>
            <a:r>
              <a:rPr lang="ru-RU" dirty="0" smtClean="0"/>
              <a:t>с  разум, тело и  несломленный дух и  использованы </a:t>
            </a:r>
            <a:r>
              <a:rPr lang="ru-RU" dirty="0" err="1" smtClean="0"/>
              <a:t>вннем</a:t>
            </a:r>
            <a:r>
              <a:rPr lang="ru-RU" dirty="0" smtClean="0"/>
              <a:t> наиболее распространенные цвета  флагов государств.</a:t>
            </a:r>
          </a:p>
          <a:p>
            <a:endParaRPr lang="ru-RU" dirty="0"/>
          </a:p>
        </p:txBody>
      </p:sp>
      <p:pic>
        <p:nvPicPr>
          <p:cNvPr id="4" name="Содержимое 3" descr="&amp;Fcy;&amp;lcy;&amp;acy;&amp;gcy; &amp;pcy;&amp;acy;&amp;rcy;&amp;acy;&amp;lcy;&amp;icy;&amp;mcy;&amp;pcy;&amp;icy;&amp;jcy;&amp;scy;&amp;kcy;&amp;icy;&amp;khcy; &amp;icy;&amp;gcy;&amp;rcy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05064"/>
            <a:ext cx="1905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47864" y="393305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«Смелость, Равенство, Решимость, Вдохновение</a:t>
            </a:r>
            <a:r>
              <a:rPr lang="ru-RU" dirty="0" smtClean="0">
                <a:solidFill>
                  <a:srgbClr val="FF0000"/>
                </a:solidFill>
              </a:rPr>
              <a:t> – ценности </a:t>
            </a:r>
            <a:r>
              <a:rPr lang="ru-RU" dirty="0" err="1" smtClean="0">
                <a:solidFill>
                  <a:srgbClr val="FF0000"/>
                </a:solidFill>
              </a:rPr>
              <a:t>Паралимпийского</a:t>
            </a:r>
            <a:r>
              <a:rPr lang="ru-RU" dirty="0" smtClean="0">
                <a:solidFill>
                  <a:srgbClr val="FF0000"/>
                </a:solidFill>
              </a:rPr>
              <a:t> движения!»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10857</TotalTime>
  <Words>569</Words>
  <Application>Microsoft Office PowerPoint</Application>
  <PresentationFormat>Экран (4:3)</PresentationFormat>
  <Paragraphs>50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Diseño predeterminado</vt:lpstr>
      <vt:lpstr> Единый Всекубанский  классный  час  «Олимпийский старт Кубани» </vt:lpstr>
      <vt:lpstr>Слайд 2</vt:lpstr>
      <vt:lpstr>Слайд 3</vt:lpstr>
      <vt:lpstr>Викторина</vt:lpstr>
      <vt:lpstr>Слайд 5</vt:lpstr>
      <vt:lpstr>«Олимпийские ценности».</vt:lpstr>
      <vt:lpstr>Слайд 7</vt:lpstr>
      <vt:lpstr>Сочинский национальный парк</vt:lpstr>
      <vt:lpstr>эмблема Паралимпийских игр</vt:lpstr>
      <vt:lpstr>Слайд 10</vt:lpstr>
      <vt:lpstr>Слайд 11</vt:lpstr>
      <vt:lpstr>«Кубань - хозяйка олимпиады» </vt:lpstr>
      <vt:lpstr>Олимпийский дом</vt:lpstr>
      <vt:lpstr>Панорама строительства олимпийских объектов прибрежного кластера в Имеретинской низменности.</vt:lpstr>
      <vt:lpstr>Аэропорт Сочи</vt:lpstr>
      <vt:lpstr>Горная Олимпийская Деревня</vt:lpstr>
      <vt:lpstr>Дворец Зимнего Спорта «Айсберг»,</vt:lpstr>
      <vt:lpstr>ПараЛедовая Арена «Шайба» рассчитана на 7 000 зрительских мест. На объекте пройдут соревнования по хоккею с шайбой в рамках Олимпийских зимних игр и по следж-хоккею в рамках паралимпийских зимних игр. </vt:lpstr>
      <vt:lpstr>Керлинговый Центр «Ледяной куб»</vt:lpstr>
      <vt:lpstr>Конькобежный центр "Адлер-арена </vt:lpstr>
      <vt:lpstr>. Комплекс для прыжков с трамплина «Русские Горки» расположился на северном склоне хребта Аибга. Построен в декабре 2011 года.</vt:lpstr>
      <vt:lpstr>«Культура зрителя». </vt:lpstr>
      <vt:lpstr>                   «157 дней олимпийских событий».  </vt:lpstr>
      <vt:lpstr>Гимн Олимпиады Сочи-2014</vt:lpstr>
      <vt:lpstr>Слайд 25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Мама</cp:lastModifiedBy>
  <cp:revision>769</cp:revision>
  <dcterms:created xsi:type="dcterms:W3CDTF">2010-05-23T14:28:12Z</dcterms:created>
  <dcterms:modified xsi:type="dcterms:W3CDTF">2013-08-14T18:30:00Z</dcterms:modified>
</cp:coreProperties>
</file>