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60" r:id="rId4"/>
    <p:sldId id="258" r:id="rId5"/>
    <p:sldId id="259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660066"/>
    <a:srgbClr val="663300"/>
    <a:srgbClr val="0080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A45E-8E49-4292-BBEA-CC26368BFA93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FD2B5-20F3-4133-8B5B-43A739F53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A45E-8E49-4292-BBEA-CC26368BFA93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FD2B5-20F3-4133-8B5B-43A739F53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A45E-8E49-4292-BBEA-CC26368BFA93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FD2B5-20F3-4133-8B5B-43A739F53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A45E-8E49-4292-BBEA-CC26368BFA93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FD2B5-20F3-4133-8B5B-43A739F53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A45E-8E49-4292-BBEA-CC26368BFA93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FD2B5-20F3-4133-8B5B-43A739F53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A45E-8E49-4292-BBEA-CC26368BFA93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FD2B5-20F3-4133-8B5B-43A739F53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A45E-8E49-4292-BBEA-CC26368BFA93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FD2B5-20F3-4133-8B5B-43A739F53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A45E-8E49-4292-BBEA-CC26368BFA93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FD2B5-20F3-4133-8B5B-43A739F53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A45E-8E49-4292-BBEA-CC26368BFA93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FD2B5-20F3-4133-8B5B-43A739F53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A45E-8E49-4292-BBEA-CC26368BFA93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FD2B5-20F3-4133-8B5B-43A739F53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A45E-8E49-4292-BBEA-CC26368BFA93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FD2B5-20F3-4133-8B5B-43A739F53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BA45E-8E49-4292-BBEA-CC26368BFA93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FD2B5-20F3-4133-8B5B-43A739F53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slide" Target="slide4.xml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</p:spPr>
        <p:txBody>
          <a:bodyPr/>
          <a:lstStyle/>
          <a:p>
            <a:r>
              <a:rPr lang="ru-RU" dirty="0" smtClean="0"/>
              <a:t>МБОУ СОШ № 15</a:t>
            </a:r>
            <a:endParaRPr lang="ru-RU" dirty="0"/>
          </a:p>
        </p:txBody>
      </p:sp>
      <p:pic>
        <p:nvPicPr>
          <p:cNvPr id="4" name="Picture 2" descr="C:\Users\Костик\Desktop\презентация\1628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844824"/>
            <a:ext cx="3312368" cy="24842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691680" y="4437112"/>
            <a:ext cx="5993437" cy="923330"/>
          </a:xfrm>
          <a:prstGeom prst="rect">
            <a:avLst/>
          </a:prstGeom>
          <a:solidFill>
            <a:srgbClr val="FF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МИР ВОКРУГ МЕНЯ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остик\Desktop\презентация\1628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2571744"/>
            <a:ext cx="3312368" cy="2484276"/>
          </a:xfrm>
          <a:prstGeom prst="rect">
            <a:avLst/>
          </a:prstGeom>
          <a:noFill/>
        </p:spPr>
      </p:pic>
      <p:sp>
        <p:nvSpPr>
          <p:cNvPr id="9" name="Стрелка влево 8"/>
          <p:cNvSpPr/>
          <p:nvPr/>
        </p:nvSpPr>
        <p:spPr>
          <a:xfrm rot="5400000">
            <a:off x="4192832" y="2584032"/>
            <a:ext cx="506521" cy="324250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23528" y="5373216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Мой дом,</a:t>
            </a:r>
          </a:p>
          <a:p>
            <a:pPr algn="ctr"/>
            <a:r>
              <a:rPr lang="ru-RU" sz="20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моя семья</a:t>
            </a:r>
            <a:endParaRPr lang="ru-RU" sz="2000" b="1" i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00364" y="2143116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Мой друг - книга</a:t>
            </a:r>
            <a:endParaRPr lang="ru-RU" sz="2000" b="1" i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158" y="2357430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Мой друг - природа</a:t>
            </a:r>
            <a:endParaRPr lang="ru-RU" sz="2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63688" y="6021288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Я городу –</a:t>
            </a:r>
          </a:p>
          <a:p>
            <a:pPr algn="ctr"/>
            <a:r>
              <a:rPr lang="ru-RU" sz="2000" b="1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город мне</a:t>
            </a:r>
            <a:endParaRPr lang="ru-RU" sz="2000" b="1" i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15008" y="1857364"/>
            <a:ext cx="2123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 action="ppaction://hlinksldjump"/>
              </a:rPr>
              <a:t>Моя школа,</a:t>
            </a:r>
          </a:p>
          <a:p>
            <a:pPr algn="ctr"/>
            <a:r>
              <a:rPr lang="ru-RU" sz="200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 action="ppaction://hlinksldjump"/>
              </a:rPr>
              <a:t>мои друзья</a:t>
            </a:r>
            <a:endParaRPr lang="ru-RU" sz="2000" b="1" i="1" dirty="0" smtClean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44208" y="5949280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Моё увлечение</a:t>
            </a:r>
            <a:endParaRPr lang="ru-RU" sz="2000" b="1" i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Стрелка влево 25"/>
          <p:cNvSpPr/>
          <p:nvPr/>
        </p:nvSpPr>
        <p:spPr>
          <a:xfrm rot="8230225">
            <a:off x="5406779" y="2837864"/>
            <a:ext cx="506521" cy="324250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лево 26"/>
          <p:cNvSpPr/>
          <p:nvPr/>
        </p:nvSpPr>
        <p:spPr>
          <a:xfrm rot="12448326">
            <a:off x="5535292" y="4118793"/>
            <a:ext cx="460020" cy="324250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лево 27"/>
          <p:cNvSpPr/>
          <p:nvPr/>
        </p:nvSpPr>
        <p:spPr>
          <a:xfrm rot="17409231">
            <a:off x="3772378" y="4417744"/>
            <a:ext cx="506521" cy="324250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лево 28"/>
          <p:cNvSpPr/>
          <p:nvPr/>
        </p:nvSpPr>
        <p:spPr>
          <a:xfrm rot="1812920">
            <a:off x="3107014" y="2958364"/>
            <a:ext cx="506521" cy="324250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лево 29"/>
          <p:cNvSpPr/>
          <p:nvPr/>
        </p:nvSpPr>
        <p:spPr>
          <a:xfrm>
            <a:off x="2987824" y="3717032"/>
            <a:ext cx="506521" cy="324250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лево 20"/>
          <p:cNvSpPr/>
          <p:nvPr/>
        </p:nvSpPr>
        <p:spPr>
          <a:xfrm rot="10800000">
            <a:off x="5652120" y="3501008"/>
            <a:ext cx="460020" cy="324250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Рисунок 21" descr="37bf50657d6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24328" y="1988840"/>
            <a:ext cx="1366584" cy="2060848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228184" y="3645024"/>
            <a:ext cx="2123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Мое </a:t>
            </a:r>
          </a:p>
          <a:p>
            <a:pPr algn="ctr"/>
            <a:r>
              <a:rPr lang="ru-RU" sz="200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здоровье</a:t>
            </a:r>
          </a:p>
        </p:txBody>
      </p:sp>
      <p:pic>
        <p:nvPicPr>
          <p:cNvPr id="24" name="Picture 2" descr="C:\Users\Костик\Desktop\РАБОТА\0_802ba_3a81339b_X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12" y="-142900"/>
            <a:ext cx="1930027" cy="2167824"/>
          </a:xfrm>
          <a:prstGeom prst="rect">
            <a:avLst/>
          </a:prstGeom>
          <a:noFill/>
        </p:spPr>
      </p:pic>
      <p:pic>
        <p:nvPicPr>
          <p:cNvPr id="25" name="Рисунок 24" descr="80701575_large_f_4b712e0171279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86116" y="214290"/>
            <a:ext cx="1785950" cy="1785950"/>
          </a:xfrm>
          <a:prstGeom prst="rect">
            <a:avLst/>
          </a:prstGeom>
        </p:spPr>
      </p:pic>
      <p:pic>
        <p:nvPicPr>
          <p:cNvPr id="31" name="Рисунок 30" descr="VintikAndShpuntik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86512" y="4286256"/>
            <a:ext cx="2357454" cy="1936719"/>
          </a:xfrm>
          <a:prstGeom prst="rect">
            <a:avLst/>
          </a:prstGeom>
        </p:spPr>
      </p:pic>
      <p:pic>
        <p:nvPicPr>
          <p:cNvPr id="32" name="Рисунок 31" descr="1270709112_kuzia_skazka_dlya_natashi_00414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3214686"/>
            <a:ext cx="2952770" cy="2214578"/>
          </a:xfrm>
          <a:prstGeom prst="rect">
            <a:avLst/>
          </a:prstGeom>
        </p:spPr>
      </p:pic>
      <p:pic>
        <p:nvPicPr>
          <p:cNvPr id="33" name="Рисунок 32" descr="x_b2b36839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643306" y="4857760"/>
            <a:ext cx="2286016" cy="1710727"/>
          </a:xfrm>
          <a:prstGeom prst="rect">
            <a:avLst/>
          </a:prstGeom>
        </p:spPr>
      </p:pic>
      <p:pic>
        <p:nvPicPr>
          <p:cNvPr id="34" name="Рисунок 33" descr="s85978772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0" y="214290"/>
            <a:ext cx="2673164" cy="2214578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остик\Desktop\презентация\1628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933056"/>
            <a:ext cx="3312368" cy="2484276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755576" y="2564904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Мой дом, моя семья</a:t>
            </a:r>
            <a:endParaRPr lang="ru-RU" sz="2000" b="1" i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568" y="1988840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Мой друг - книга</a:t>
            </a:r>
            <a:endParaRPr lang="ru-RU" sz="2000" b="1" i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1484784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Мой друг - природа</a:t>
            </a:r>
            <a:endParaRPr lang="ru-RU" sz="2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7584" y="3212976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Я городу – город мне</a:t>
            </a:r>
            <a:endParaRPr lang="ru-RU" sz="2000" b="1" i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3568" y="404664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 action="ppaction://hlinksldjump"/>
              </a:rPr>
              <a:t>Моя школа, мои друзья</a:t>
            </a:r>
            <a:endParaRPr lang="ru-RU" sz="2000" b="1" i="1" dirty="0" smtClean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99592" y="3861048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Моё увлечение</a:t>
            </a:r>
            <a:endParaRPr lang="ru-RU" sz="2000" b="1" i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1560" y="980728"/>
            <a:ext cx="2123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Мое здоровье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44008" y="40466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Посвящение в первоклассники </a:t>
            </a:r>
            <a:endParaRPr lang="ru-RU" dirty="0"/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3995936" y="62068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4067944" y="170080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4067944" y="220486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4067944" y="278092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4067944" y="342900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4067944" y="4077072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3995936" y="1196752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4572000" y="90872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Всероссийская акция «Спорт без наркотиков»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644008" y="1556792"/>
            <a:ext cx="315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Акция «Покорми птиц зимой»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644008" y="2492896"/>
            <a:ext cx="32816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Конкурсно-игровая</a:t>
            </a:r>
            <a:r>
              <a:rPr lang="ru-RU" dirty="0" smtClean="0"/>
              <a:t> программа </a:t>
            </a:r>
          </a:p>
          <a:p>
            <a:r>
              <a:rPr lang="ru-RU" dirty="0" smtClean="0"/>
              <a:t>«Наша дужная семья» 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4716016" y="2060848"/>
            <a:ext cx="2711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Викторина «Мир сказок» 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628212" y="3861048"/>
            <a:ext cx="4515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Игровая программа «Масленица широкая» 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4716016" y="3284984"/>
            <a:ext cx="2691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посвящение в </a:t>
            </a:r>
            <a:r>
              <a:rPr lang="ru-RU" dirty="0" err="1" smtClean="0"/>
              <a:t>гагаринцы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 rot="10800000" flipV="1">
            <a:off x="500034" y="1142984"/>
            <a:ext cx="774035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 наверняка знаешь, что у вас в школе появились ученики-малыши, первоклассники! Они недавно в твоей школе и у них пока что мало друзей. У них скоро будет праздник «Посвящение в первоклассники», подружись с ними, приготовь для них подарок-сюрприз, они будут очень рады, ведь всегда веселей, если у тебя много друзей.</a:t>
            </a: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Желаю удачи!!! 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</a:t>
            </a: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Твой друг Буратино.</a:t>
            </a: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026" name="Picture 2" descr="C:\Users\Костик\Desktop\РАБОТА\0_802ba_3a81339b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1925" y="3786190"/>
            <a:ext cx="2862075" cy="3214710"/>
          </a:xfrm>
          <a:prstGeom prst="rect">
            <a:avLst/>
          </a:prstGeom>
          <a:noFill/>
        </p:spPr>
      </p:pic>
      <p:sp>
        <p:nvSpPr>
          <p:cNvPr id="4" name="WordArt 1"/>
          <p:cNvSpPr>
            <a:spLocks noChangeArrowheads="1" noChangeShapeType="1" noTextEdit="1"/>
          </p:cNvSpPr>
          <p:nvPr/>
        </p:nvSpPr>
        <p:spPr bwMode="auto">
          <a:xfrm>
            <a:off x="928662" y="142853"/>
            <a:ext cx="6858047" cy="107157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Задание на тропинке</a:t>
            </a:r>
          </a:p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"Мое здоровье"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928662" y="214291"/>
            <a:ext cx="7000924" cy="107157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Задание на тропинке</a:t>
            </a:r>
          </a:p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"Мир моих увлечений"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85720" y="1357298"/>
            <a:ext cx="8001024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Привет, дружок!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Ты отлично прошагали уже по трем тропинкам. А можешь вспомнить, как они назывались?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Давай вместе: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тропинка «Мой дом, моя семья»,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тропинка «Я городу – город мне» и тропинка «Моя школа, мои друзья».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Теперь ты попадаешь на тропинку «Мир моих увлечений». Ты наверно сейчас подумал, что у тебя много увлечений. А смог бы сделать новогоднюю игрушку? Давай проверим. Смастери новогоднюю игрушку и тогда тропинку «Мир моих увлечений» ты пройдешь весело и задорно.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забудь проявить свою фантазию и находчивость.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Желаю удачи!!!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Твои друзья Винтик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Шпунтик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Рисунок 6" descr="VintikAndShpunti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4921281"/>
            <a:ext cx="2357454" cy="1936719"/>
          </a:xfrm>
          <a:prstGeom prst="rect">
            <a:avLst/>
          </a:prstGeo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"/>
          <p:cNvSpPr>
            <a:spLocks noChangeArrowheads="1" noChangeShapeType="1" noTextEdit="1"/>
          </p:cNvSpPr>
          <p:nvPr/>
        </p:nvSpPr>
        <p:spPr bwMode="auto">
          <a:xfrm>
            <a:off x="1000100" y="142853"/>
            <a:ext cx="7215238" cy="114300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-127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Задание на тропинке</a:t>
            </a:r>
          </a:p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"Мое здоровье"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42844" y="1357298"/>
            <a:ext cx="8429684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19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	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Привет, дружок!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19200" algn="l"/>
              </a:tabLst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вот на твоем пути очередная тропинка, тропинка «Здоровья». Здоровье не купишь, здоровье нужно беречь и укреплять. Попробуй узнать, как можно укрепить свое здоровье с помощью спорта. Полученные знания тебе обязательно пригодятся, когда мы все вместе отправимся по тропе «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Здоровичек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».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19200" algn="l"/>
              </a:tabLst>
            </a:pPr>
            <a:endParaRPr lang="ru-RU" sz="2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19200" algn="l"/>
              </a:tabLst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Желаю удачи!!!</a:t>
            </a:r>
            <a:endParaRPr lang="ru-RU" sz="2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19200" algn="l"/>
              </a:tabLst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Твой друг доктор Айболит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37bf50657d6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4286256"/>
            <a:ext cx="1652336" cy="249177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09" name="WordArt 1"/>
          <p:cNvSpPr>
            <a:spLocks noChangeArrowheads="1" noChangeShapeType="1" noTextEdit="1"/>
          </p:cNvSpPr>
          <p:nvPr/>
        </p:nvSpPr>
        <p:spPr bwMode="auto">
          <a:xfrm>
            <a:off x="857224" y="142853"/>
            <a:ext cx="6858048" cy="1214446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Задание на тропинке</a:t>
            </a:r>
          </a:p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"Мой друг - книга"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14282" y="1500174"/>
            <a:ext cx="842965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19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	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Привет, дружок!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19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Знаешь, как много интересных книг есть на свете? А ты когда-нибудь задумывался, как это писать книги? Нет?! Тогда на моей тропинке «Мой друг – книга» у тебя есть уникальная возможность написать свою книжку – малышку. 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19200" algn="l"/>
              </a:tabLst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готов ли ты попробовать себя в роли автора? Готов! Ну тогда вперед!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19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Желаю удачи!!!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19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Твой друг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Мальвина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80701575_large_f_4b712e017127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4500546"/>
            <a:ext cx="2357454" cy="235745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199</Words>
  <Application>Microsoft Office PowerPoint</Application>
  <PresentationFormat>Экран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МБОУ СОШ № 15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Костик</dc:creator>
  <cp:lastModifiedBy>Windows</cp:lastModifiedBy>
  <cp:revision>40</cp:revision>
  <dcterms:created xsi:type="dcterms:W3CDTF">2012-09-06T17:08:28Z</dcterms:created>
  <dcterms:modified xsi:type="dcterms:W3CDTF">2012-09-27T06:08:04Z</dcterms:modified>
</cp:coreProperties>
</file>