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7" r:id="rId9"/>
    <p:sldId id="263" r:id="rId10"/>
    <p:sldId id="269" r:id="rId11"/>
    <p:sldId id="264" r:id="rId12"/>
    <p:sldId id="265" r:id="rId13"/>
    <p:sldId id="266" r:id="rId14"/>
    <p:sldId id="262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07254-9E72-4E5C-AF14-AF4280276A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064C94-13AA-427A-ADA2-38503D66E8F2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Рабочие образовательные программы по литературе, программы факультативных  занятий, направленных на освоение традиционных религиозных ценностей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D5450-F6F9-4EC1-BF80-44BE1C9068C7}" type="parTrans" cxnId="{09391B35-B0ED-4F5C-BCE9-C95854634E4F}">
      <dgm:prSet/>
      <dgm:spPr/>
      <dgm:t>
        <a:bodyPr/>
        <a:lstStyle/>
        <a:p>
          <a:endParaRPr lang="ru-RU"/>
        </a:p>
      </dgm:t>
    </dgm:pt>
    <dgm:pt modelId="{8252178D-832E-4AB9-BA35-45B3E7DD7EF2}" type="sibTrans" cxnId="{09391B35-B0ED-4F5C-BCE9-C95854634E4F}">
      <dgm:prSet/>
      <dgm:spPr/>
      <dgm:t>
        <a:bodyPr/>
        <a:lstStyle/>
        <a:p>
          <a:endParaRPr lang="ru-RU"/>
        </a:p>
      </dgm:t>
    </dgm:pt>
    <dgm:pt modelId="{4A550A64-9906-4A23-8959-86A9D76F7C95}">
      <dgm:prSet phldrT="[Текст]" custT="1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Методические разработки уроков согласно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сотериологическому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подходу при анализе литературных произведений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19D003E-4A50-4519-821D-631910FA2311}" type="parTrans" cxnId="{00C34A6F-B7C8-49A8-8762-F4904A102CD2}">
      <dgm:prSet/>
      <dgm:spPr/>
      <dgm:t>
        <a:bodyPr/>
        <a:lstStyle/>
        <a:p>
          <a:endParaRPr lang="ru-RU"/>
        </a:p>
      </dgm:t>
    </dgm:pt>
    <dgm:pt modelId="{D50BF31D-4906-4D44-AFB8-93080BAE454B}" type="sibTrans" cxnId="{00C34A6F-B7C8-49A8-8762-F4904A102CD2}">
      <dgm:prSet/>
      <dgm:spPr/>
      <dgm:t>
        <a:bodyPr/>
        <a:lstStyle/>
        <a:p>
          <a:endParaRPr lang="ru-RU"/>
        </a:p>
      </dgm:t>
    </dgm:pt>
    <dgm:pt modelId="{5CCF89B9-8417-4333-8D28-B25E8A6413EC}">
      <dgm:prSet phldrT="[Текст]" custT="1"/>
      <dgm:spPr>
        <a:solidFill>
          <a:schemeClr val="accent2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Творческие работы учащихся, в том числе исследовательского характера, нравственно-этического характера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1184181-7141-4595-B68E-7AD682C42342}" type="parTrans" cxnId="{B3C01E79-6BF2-467D-964F-82463CE27B90}">
      <dgm:prSet/>
      <dgm:spPr/>
      <dgm:t>
        <a:bodyPr/>
        <a:lstStyle/>
        <a:p>
          <a:endParaRPr lang="ru-RU"/>
        </a:p>
      </dgm:t>
    </dgm:pt>
    <dgm:pt modelId="{6EEB31D9-30B3-4DA4-B2D2-E2D833F7B287}" type="sibTrans" cxnId="{B3C01E79-6BF2-467D-964F-82463CE27B90}">
      <dgm:prSet/>
      <dgm:spPr/>
      <dgm:t>
        <a:bodyPr/>
        <a:lstStyle/>
        <a:p>
          <a:endParaRPr lang="ru-RU"/>
        </a:p>
      </dgm:t>
    </dgm:pt>
    <dgm:pt modelId="{026336E8-0AAE-495B-97AA-40FAB1367FC3}" type="pres">
      <dgm:prSet presAssocID="{65E07254-9E72-4E5C-AF14-AF4280276A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D9AF0E-EEE3-48BE-83E2-56130F457023}" type="pres">
      <dgm:prSet presAssocID="{A0064C94-13AA-427A-ADA2-38503D66E8F2}" presName="parentLin" presStyleCnt="0"/>
      <dgm:spPr/>
    </dgm:pt>
    <dgm:pt modelId="{55012A3B-FCB4-4F93-B07D-4FE86D1CB5C7}" type="pres">
      <dgm:prSet presAssocID="{A0064C94-13AA-427A-ADA2-38503D66E8F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AEEBA68-41A2-476B-BDF3-F384245D2CDF}" type="pres">
      <dgm:prSet presAssocID="{A0064C94-13AA-427A-ADA2-38503D66E8F2}" presName="parentText" presStyleLbl="node1" presStyleIdx="0" presStyleCnt="3" custLinFactNeighborX="-25492" custLinFactNeighborY="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A0301-4978-4D2B-8BDC-AB0DC8BE01AB}" type="pres">
      <dgm:prSet presAssocID="{A0064C94-13AA-427A-ADA2-38503D66E8F2}" presName="negativeSpace" presStyleCnt="0"/>
      <dgm:spPr/>
    </dgm:pt>
    <dgm:pt modelId="{8B2638C1-B803-4896-8827-15382F2627BB}" type="pres">
      <dgm:prSet presAssocID="{A0064C94-13AA-427A-ADA2-38503D66E8F2}" presName="childText" presStyleLbl="conFgAcc1" presStyleIdx="0" presStyleCnt="3">
        <dgm:presLayoutVars>
          <dgm:bulletEnabled val="1"/>
        </dgm:presLayoutVars>
      </dgm:prSet>
      <dgm:spPr/>
    </dgm:pt>
    <dgm:pt modelId="{BF1B7CAA-2E2E-46D1-8133-A75BC049DDE6}" type="pres">
      <dgm:prSet presAssocID="{8252178D-832E-4AB9-BA35-45B3E7DD7EF2}" presName="spaceBetweenRectangles" presStyleCnt="0"/>
      <dgm:spPr/>
    </dgm:pt>
    <dgm:pt modelId="{5AED17ED-F005-4938-864B-3A3ACC235822}" type="pres">
      <dgm:prSet presAssocID="{4A550A64-9906-4A23-8959-86A9D76F7C95}" presName="parentLin" presStyleCnt="0"/>
      <dgm:spPr/>
    </dgm:pt>
    <dgm:pt modelId="{B5992FB3-C210-40CC-80CB-03EA4BF9B0A4}" type="pres">
      <dgm:prSet presAssocID="{4A550A64-9906-4A23-8959-86A9D76F7C9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3B920A-4961-408A-B371-2E8D5E786843}" type="pres">
      <dgm:prSet presAssocID="{4A550A64-9906-4A23-8959-86A9D76F7C9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86C09-930A-4311-AC62-C6032925E162}" type="pres">
      <dgm:prSet presAssocID="{4A550A64-9906-4A23-8959-86A9D76F7C95}" presName="negativeSpace" presStyleCnt="0"/>
      <dgm:spPr/>
    </dgm:pt>
    <dgm:pt modelId="{A7C5B625-28A9-4FAF-940C-B31EF4F6B8DF}" type="pres">
      <dgm:prSet presAssocID="{4A550A64-9906-4A23-8959-86A9D76F7C95}" presName="childText" presStyleLbl="conFgAcc1" presStyleIdx="1" presStyleCnt="3">
        <dgm:presLayoutVars>
          <dgm:bulletEnabled val="1"/>
        </dgm:presLayoutVars>
      </dgm:prSet>
      <dgm:spPr/>
    </dgm:pt>
    <dgm:pt modelId="{D3E8F004-34E8-423A-ABFB-D352A35FD715}" type="pres">
      <dgm:prSet presAssocID="{D50BF31D-4906-4D44-AFB8-93080BAE454B}" presName="spaceBetweenRectangles" presStyleCnt="0"/>
      <dgm:spPr/>
    </dgm:pt>
    <dgm:pt modelId="{C120616B-73BB-4C41-81FA-73D864F77B88}" type="pres">
      <dgm:prSet presAssocID="{5CCF89B9-8417-4333-8D28-B25E8A6413EC}" presName="parentLin" presStyleCnt="0"/>
      <dgm:spPr/>
    </dgm:pt>
    <dgm:pt modelId="{D7833234-02CD-4442-A2CF-534DD985981C}" type="pres">
      <dgm:prSet presAssocID="{5CCF89B9-8417-4333-8D28-B25E8A6413E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7E35AAF-609F-4F35-9134-E5FDEB289143}" type="pres">
      <dgm:prSet presAssocID="{5CCF89B9-8417-4333-8D28-B25E8A6413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6AF71-42F4-4774-8F20-9D0635EB466A}" type="pres">
      <dgm:prSet presAssocID="{5CCF89B9-8417-4333-8D28-B25E8A6413EC}" presName="negativeSpace" presStyleCnt="0"/>
      <dgm:spPr/>
    </dgm:pt>
    <dgm:pt modelId="{492DD12F-AF61-414B-AF85-2E0889E7D0DF}" type="pres">
      <dgm:prSet presAssocID="{5CCF89B9-8417-4333-8D28-B25E8A6413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A51528-4089-4666-8E0F-15EBF8CA831B}" type="presOf" srcId="{4A550A64-9906-4A23-8959-86A9D76F7C95}" destId="{803B920A-4961-408A-B371-2E8D5E786843}" srcOrd="1" destOrd="0" presId="urn:microsoft.com/office/officeart/2005/8/layout/list1"/>
    <dgm:cxn modelId="{C7EFA2C4-FF89-42DF-AF65-5D0D3B9DA2AB}" type="presOf" srcId="{65E07254-9E72-4E5C-AF14-AF4280276A63}" destId="{026336E8-0AAE-495B-97AA-40FAB1367FC3}" srcOrd="0" destOrd="0" presId="urn:microsoft.com/office/officeart/2005/8/layout/list1"/>
    <dgm:cxn modelId="{F3609BCB-5B5B-494B-8C21-EF7EA57637AF}" type="presOf" srcId="{5CCF89B9-8417-4333-8D28-B25E8A6413EC}" destId="{77E35AAF-609F-4F35-9134-E5FDEB289143}" srcOrd="1" destOrd="0" presId="urn:microsoft.com/office/officeart/2005/8/layout/list1"/>
    <dgm:cxn modelId="{C6167367-F879-4764-AC5F-ED4F2F127D8D}" type="presOf" srcId="{A0064C94-13AA-427A-ADA2-38503D66E8F2}" destId="{55012A3B-FCB4-4F93-B07D-4FE86D1CB5C7}" srcOrd="0" destOrd="0" presId="urn:microsoft.com/office/officeart/2005/8/layout/list1"/>
    <dgm:cxn modelId="{00C34A6F-B7C8-49A8-8762-F4904A102CD2}" srcId="{65E07254-9E72-4E5C-AF14-AF4280276A63}" destId="{4A550A64-9906-4A23-8959-86A9D76F7C95}" srcOrd="1" destOrd="0" parTransId="{919D003E-4A50-4519-821D-631910FA2311}" sibTransId="{D50BF31D-4906-4D44-AFB8-93080BAE454B}"/>
    <dgm:cxn modelId="{013DF871-4BD6-4793-821C-E69C4A8C791C}" type="presOf" srcId="{4A550A64-9906-4A23-8959-86A9D76F7C95}" destId="{B5992FB3-C210-40CC-80CB-03EA4BF9B0A4}" srcOrd="0" destOrd="0" presId="urn:microsoft.com/office/officeart/2005/8/layout/list1"/>
    <dgm:cxn modelId="{09391B35-B0ED-4F5C-BCE9-C95854634E4F}" srcId="{65E07254-9E72-4E5C-AF14-AF4280276A63}" destId="{A0064C94-13AA-427A-ADA2-38503D66E8F2}" srcOrd="0" destOrd="0" parTransId="{1D6D5450-F6F9-4EC1-BF80-44BE1C9068C7}" sibTransId="{8252178D-832E-4AB9-BA35-45B3E7DD7EF2}"/>
    <dgm:cxn modelId="{4BB37AA5-4EEB-44C3-A511-889E5C63E5F5}" type="presOf" srcId="{5CCF89B9-8417-4333-8D28-B25E8A6413EC}" destId="{D7833234-02CD-4442-A2CF-534DD985981C}" srcOrd="0" destOrd="0" presId="urn:microsoft.com/office/officeart/2005/8/layout/list1"/>
    <dgm:cxn modelId="{B7CAAA59-46BF-4313-B93D-ADCCF88092CF}" type="presOf" srcId="{A0064C94-13AA-427A-ADA2-38503D66E8F2}" destId="{AAEEBA68-41A2-476B-BDF3-F384245D2CDF}" srcOrd="1" destOrd="0" presId="urn:microsoft.com/office/officeart/2005/8/layout/list1"/>
    <dgm:cxn modelId="{B3C01E79-6BF2-467D-964F-82463CE27B90}" srcId="{65E07254-9E72-4E5C-AF14-AF4280276A63}" destId="{5CCF89B9-8417-4333-8D28-B25E8A6413EC}" srcOrd="2" destOrd="0" parTransId="{E1184181-7141-4595-B68E-7AD682C42342}" sibTransId="{6EEB31D9-30B3-4DA4-B2D2-E2D833F7B287}"/>
    <dgm:cxn modelId="{1AB100A0-250B-49EB-BE9F-333C7A557398}" type="presParOf" srcId="{026336E8-0AAE-495B-97AA-40FAB1367FC3}" destId="{65D9AF0E-EEE3-48BE-83E2-56130F457023}" srcOrd="0" destOrd="0" presId="urn:microsoft.com/office/officeart/2005/8/layout/list1"/>
    <dgm:cxn modelId="{A0A334FF-7716-4E3D-B27D-23A30AD5C42B}" type="presParOf" srcId="{65D9AF0E-EEE3-48BE-83E2-56130F457023}" destId="{55012A3B-FCB4-4F93-B07D-4FE86D1CB5C7}" srcOrd="0" destOrd="0" presId="urn:microsoft.com/office/officeart/2005/8/layout/list1"/>
    <dgm:cxn modelId="{C7C48752-DDF8-4A5F-9FEE-91D545BB2433}" type="presParOf" srcId="{65D9AF0E-EEE3-48BE-83E2-56130F457023}" destId="{AAEEBA68-41A2-476B-BDF3-F384245D2CDF}" srcOrd="1" destOrd="0" presId="urn:microsoft.com/office/officeart/2005/8/layout/list1"/>
    <dgm:cxn modelId="{4492A432-2100-455F-805F-AEEE717D7D2F}" type="presParOf" srcId="{026336E8-0AAE-495B-97AA-40FAB1367FC3}" destId="{159A0301-4978-4D2B-8BDC-AB0DC8BE01AB}" srcOrd="1" destOrd="0" presId="urn:microsoft.com/office/officeart/2005/8/layout/list1"/>
    <dgm:cxn modelId="{65F6DE74-0F7A-4565-B2E6-F24739FD0E48}" type="presParOf" srcId="{026336E8-0AAE-495B-97AA-40FAB1367FC3}" destId="{8B2638C1-B803-4896-8827-15382F2627BB}" srcOrd="2" destOrd="0" presId="urn:microsoft.com/office/officeart/2005/8/layout/list1"/>
    <dgm:cxn modelId="{B3088AD0-CB06-4602-AE02-0F9953E13334}" type="presParOf" srcId="{026336E8-0AAE-495B-97AA-40FAB1367FC3}" destId="{BF1B7CAA-2E2E-46D1-8133-A75BC049DDE6}" srcOrd="3" destOrd="0" presId="urn:microsoft.com/office/officeart/2005/8/layout/list1"/>
    <dgm:cxn modelId="{E4F6E4F1-D2F9-489C-B36B-E5C2D9EC13BB}" type="presParOf" srcId="{026336E8-0AAE-495B-97AA-40FAB1367FC3}" destId="{5AED17ED-F005-4938-864B-3A3ACC235822}" srcOrd="4" destOrd="0" presId="urn:microsoft.com/office/officeart/2005/8/layout/list1"/>
    <dgm:cxn modelId="{79E4DF7E-FA12-4A2A-8CD0-32D41DEE7672}" type="presParOf" srcId="{5AED17ED-F005-4938-864B-3A3ACC235822}" destId="{B5992FB3-C210-40CC-80CB-03EA4BF9B0A4}" srcOrd="0" destOrd="0" presId="urn:microsoft.com/office/officeart/2005/8/layout/list1"/>
    <dgm:cxn modelId="{8EDBC1D7-DC5A-40C4-9634-7533EFB70D6A}" type="presParOf" srcId="{5AED17ED-F005-4938-864B-3A3ACC235822}" destId="{803B920A-4961-408A-B371-2E8D5E786843}" srcOrd="1" destOrd="0" presId="urn:microsoft.com/office/officeart/2005/8/layout/list1"/>
    <dgm:cxn modelId="{DB07F3B5-A73C-428F-B4A8-A943F450F192}" type="presParOf" srcId="{026336E8-0AAE-495B-97AA-40FAB1367FC3}" destId="{D9E86C09-930A-4311-AC62-C6032925E162}" srcOrd="5" destOrd="0" presId="urn:microsoft.com/office/officeart/2005/8/layout/list1"/>
    <dgm:cxn modelId="{E7A4F370-7BCB-4F41-9D73-C8D0223CBEE7}" type="presParOf" srcId="{026336E8-0AAE-495B-97AA-40FAB1367FC3}" destId="{A7C5B625-28A9-4FAF-940C-B31EF4F6B8DF}" srcOrd="6" destOrd="0" presId="urn:microsoft.com/office/officeart/2005/8/layout/list1"/>
    <dgm:cxn modelId="{33ED1994-215E-47E3-BB16-9092DF34CC5E}" type="presParOf" srcId="{026336E8-0AAE-495B-97AA-40FAB1367FC3}" destId="{D3E8F004-34E8-423A-ABFB-D352A35FD715}" srcOrd="7" destOrd="0" presId="urn:microsoft.com/office/officeart/2005/8/layout/list1"/>
    <dgm:cxn modelId="{DCD707F1-3305-4210-BCED-0BAAE7BB7C7D}" type="presParOf" srcId="{026336E8-0AAE-495B-97AA-40FAB1367FC3}" destId="{C120616B-73BB-4C41-81FA-73D864F77B88}" srcOrd="8" destOrd="0" presId="urn:microsoft.com/office/officeart/2005/8/layout/list1"/>
    <dgm:cxn modelId="{14AFF438-BB15-47EE-A944-6C762BAEA0EA}" type="presParOf" srcId="{C120616B-73BB-4C41-81FA-73D864F77B88}" destId="{D7833234-02CD-4442-A2CF-534DD985981C}" srcOrd="0" destOrd="0" presId="urn:microsoft.com/office/officeart/2005/8/layout/list1"/>
    <dgm:cxn modelId="{E59302D1-66C5-468F-B74C-8FB6C9B897B7}" type="presParOf" srcId="{C120616B-73BB-4C41-81FA-73D864F77B88}" destId="{77E35AAF-609F-4F35-9134-E5FDEB289143}" srcOrd="1" destOrd="0" presId="urn:microsoft.com/office/officeart/2005/8/layout/list1"/>
    <dgm:cxn modelId="{30B8CBB2-F8FB-483E-B799-F292B6D14F5B}" type="presParOf" srcId="{026336E8-0AAE-495B-97AA-40FAB1367FC3}" destId="{7D06AF71-42F4-4774-8F20-9D0635EB466A}" srcOrd="9" destOrd="0" presId="urn:microsoft.com/office/officeart/2005/8/layout/list1"/>
    <dgm:cxn modelId="{175CBFE5-58CE-47CC-A8C8-7823F408DF6E}" type="presParOf" srcId="{026336E8-0AAE-495B-97AA-40FAB1367FC3}" destId="{492DD12F-AF61-414B-AF85-2E0889E7D0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FD06A5-1F39-4ABC-B19E-60DF21C956F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A117BE-A99B-4AC2-A78D-4E7B0758622B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smtClean="0"/>
            <a:t>Администрация школы</a:t>
          </a:r>
          <a:endParaRPr lang="ru-RU" sz="2000" dirty="0"/>
        </a:p>
      </dgm:t>
    </dgm:pt>
    <dgm:pt modelId="{A214D926-BD4A-4A08-AEA3-A694D1A72F62}" type="parTrans" cxnId="{F34BA39F-5EC9-40E7-A49F-C1EE5DD2B539}">
      <dgm:prSet/>
      <dgm:spPr/>
      <dgm:t>
        <a:bodyPr/>
        <a:lstStyle/>
        <a:p>
          <a:endParaRPr lang="ru-RU"/>
        </a:p>
      </dgm:t>
    </dgm:pt>
    <dgm:pt modelId="{CA265BB2-911D-4536-9E9F-322BF60A0968}" type="sibTrans" cxnId="{F34BA39F-5EC9-40E7-A49F-C1EE5DD2B539}">
      <dgm:prSet/>
      <dgm:spPr/>
      <dgm:t>
        <a:bodyPr/>
        <a:lstStyle/>
        <a:p>
          <a:endParaRPr lang="ru-RU"/>
        </a:p>
      </dgm:t>
    </dgm:pt>
    <dgm:pt modelId="{A1407EDE-6C5C-48AC-B827-B616E263141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smtClean="0"/>
            <a:t>Преподаватели истории, русского языка</a:t>
          </a:r>
          <a:r>
            <a:rPr lang="ru-RU" sz="2500" dirty="0" smtClean="0"/>
            <a:t>, </a:t>
          </a:r>
          <a:r>
            <a:rPr lang="ru-RU" sz="2000" dirty="0" smtClean="0"/>
            <a:t> МХК, основ православной культуры</a:t>
          </a:r>
          <a:endParaRPr lang="ru-RU" sz="2000" dirty="0"/>
        </a:p>
      </dgm:t>
    </dgm:pt>
    <dgm:pt modelId="{F83FD019-EA19-4298-84DF-3C54425121A7}" type="parTrans" cxnId="{94103AEB-C453-4F8F-B756-0EBD777DCFBE}">
      <dgm:prSet/>
      <dgm:spPr/>
      <dgm:t>
        <a:bodyPr/>
        <a:lstStyle/>
        <a:p>
          <a:endParaRPr lang="ru-RU"/>
        </a:p>
      </dgm:t>
    </dgm:pt>
    <dgm:pt modelId="{FBDDC7D9-AD24-4FF1-8EB3-AFC43F03017E}" type="sibTrans" cxnId="{94103AEB-C453-4F8F-B756-0EBD777DCFBE}">
      <dgm:prSet/>
      <dgm:spPr/>
      <dgm:t>
        <a:bodyPr/>
        <a:lstStyle/>
        <a:p>
          <a:endParaRPr lang="ru-RU"/>
        </a:p>
      </dgm:t>
    </dgm:pt>
    <dgm:pt modelId="{3BF62797-36B4-46D5-9BFF-BA1813C16116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smtClean="0"/>
            <a:t>Священнослужители Храма пророка Ильи</a:t>
          </a:r>
          <a:endParaRPr lang="ru-RU" sz="2000" dirty="0"/>
        </a:p>
      </dgm:t>
    </dgm:pt>
    <dgm:pt modelId="{AF4433C4-7184-4AC4-8CE5-880789ED0952}" type="parTrans" cxnId="{8F780959-7461-4CFD-BD56-B520929AE26E}">
      <dgm:prSet/>
      <dgm:spPr/>
      <dgm:t>
        <a:bodyPr/>
        <a:lstStyle/>
        <a:p>
          <a:endParaRPr lang="ru-RU"/>
        </a:p>
      </dgm:t>
    </dgm:pt>
    <dgm:pt modelId="{0B024D4D-F2E8-419D-84FD-D0E4750DE6A2}" type="sibTrans" cxnId="{8F780959-7461-4CFD-BD56-B520929AE26E}">
      <dgm:prSet/>
      <dgm:spPr/>
      <dgm:t>
        <a:bodyPr/>
        <a:lstStyle/>
        <a:p>
          <a:endParaRPr lang="ru-RU"/>
        </a:p>
      </dgm:t>
    </dgm:pt>
    <dgm:pt modelId="{9E17A865-26B0-44F8-B929-0BF54F1AD1AF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smtClean="0"/>
            <a:t>Родительская общественность</a:t>
          </a:r>
          <a:endParaRPr lang="ru-RU" sz="2000" dirty="0"/>
        </a:p>
      </dgm:t>
    </dgm:pt>
    <dgm:pt modelId="{7FFE7C33-E2B1-42F7-8E1C-6CC492AB9FAA}" type="parTrans" cxnId="{717AEBE0-0618-497D-97F6-30B22187EE33}">
      <dgm:prSet/>
      <dgm:spPr/>
      <dgm:t>
        <a:bodyPr/>
        <a:lstStyle/>
        <a:p>
          <a:endParaRPr lang="ru-RU"/>
        </a:p>
      </dgm:t>
    </dgm:pt>
    <dgm:pt modelId="{78DC5147-B03C-4F94-8C0C-636B55D6A28A}" type="sibTrans" cxnId="{717AEBE0-0618-497D-97F6-30B22187EE33}">
      <dgm:prSet/>
      <dgm:spPr/>
      <dgm:t>
        <a:bodyPr/>
        <a:lstStyle/>
        <a:p>
          <a:endParaRPr lang="ru-RU"/>
        </a:p>
      </dgm:t>
    </dgm:pt>
    <dgm:pt modelId="{91016BA9-E0BA-4373-BB1D-6906FEB6153A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smtClean="0"/>
            <a:t>Краеведческий музей</a:t>
          </a:r>
          <a:endParaRPr lang="ru-RU" sz="2000" dirty="0"/>
        </a:p>
      </dgm:t>
    </dgm:pt>
    <dgm:pt modelId="{86A3C546-919E-4761-8241-0DCDC78A4F53}" type="parTrans" cxnId="{66E5756A-3C98-408F-9D8A-24281F84AF35}">
      <dgm:prSet/>
      <dgm:spPr/>
      <dgm:t>
        <a:bodyPr/>
        <a:lstStyle/>
        <a:p>
          <a:endParaRPr lang="ru-RU"/>
        </a:p>
      </dgm:t>
    </dgm:pt>
    <dgm:pt modelId="{57EC0AC6-2048-4334-A9C5-40287B4A8C29}" type="sibTrans" cxnId="{66E5756A-3C98-408F-9D8A-24281F84AF35}">
      <dgm:prSet/>
      <dgm:spPr/>
      <dgm:t>
        <a:bodyPr/>
        <a:lstStyle/>
        <a:p>
          <a:endParaRPr lang="ru-RU"/>
        </a:p>
      </dgm:t>
    </dgm:pt>
    <dgm:pt modelId="{98C3AF48-66E0-48BD-9A7D-4A576B36E728}" type="pres">
      <dgm:prSet presAssocID="{A7FD06A5-1F39-4ABC-B19E-60DF21C956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4AD533-6288-4C5A-88BA-6762BE6171B1}" type="pres">
      <dgm:prSet presAssocID="{B6A117BE-A99B-4AC2-A78D-4E7B0758622B}" presName="node" presStyleLbl="node1" presStyleIdx="0" presStyleCnt="5" custLinFactNeighborX="2011" custLinFactNeighborY="-6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64A17-5DCA-4353-A0D9-43C57B4E098E}" type="pres">
      <dgm:prSet presAssocID="{CA265BB2-911D-4536-9E9F-322BF60A0968}" presName="sibTrans" presStyleCnt="0"/>
      <dgm:spPr/>
    </dgm:pt>
    <dgm:pt modelId="{BDBFE0AA-FC09-4E56-B8C2-C193240AF4B3}" type="pres">
      <dgm:prSet presAssocID="{A1407EDE-6C5C-48AC-B827-B616E263141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D2431-0199-48F6-B6FF-A80D224CB96D}" type="pres">
      <dgm:prSet presAssocID="{FBDDC7D9-AD24-4FF1-8EB3-AFC43F03017E}" presName="sibTrans" presStyleCnt="0"/>
      <dgm:spPr/>
    </dgm:pt>
    <dgm:pt modelId="{7C10D56E-0297-4CEA-AB86-29B211C035BE}" type="pres">
      <dgm:prSet presAssocID="{3BF62797-36B4-46D5-9BFF-BA1813C161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B1008-50C4-48AD-80CB-BE7A02524111}" type="pres">
      <dgm:prSet presAssocID="{0B024D4D-F2E8-419D-84FD-D0E4750DE6A2}" presName="sibTrans" presStyleCnt="0"/>
      <dgm:spPr/>
    </dgm:pt>
    <dgm:pt modelId="{B92A4AAC-9DBA-4E82-A34C-0EB3EF26A930}" type="pres">
      <dgm:prSet presAssocID="{9E17A865-26B0-44F8-B929-0BF54F1AD1A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BF8A5-DB24-4EE3-A3B2-C9A64795E00A}" type="pres">
      <dgm:prSet presAssocID="{78DC5147-B03C-4F94-8C0C-636B55D6A28A}" presName="sibTrans" presStyleCnt="0"/>
      <dgm:spPr/>
    </dgm:pt>
    <dgm:pt modelId="{4651BA5A-C948-4ADC-80FF-17B5D1DDB3C7}" type="pres">
      <dgm:prSet presAssocID="{91016BA9-E0BA-4373-BB1D-6906FEB6153A}" presName="node" presStyleLbl="node1" presStyleIdx="4" presStyleCnt="5" custLinFactNeighborX="624" custLinFactNeighborY="-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B501B9-F4F1-4366-AF36-C5E69B6777A4}" type="presOf" srcId="{91016BA9-E0BA-4373-BB1D-6906FEB6153A}" destId="{4651BA5A-C948-4ADC-80FF-17B5D1DDB3C7}" srcOrd="0" destOrd="0" presId="urn:microsoft.com/office/officeart/2005/8/layout/default#1"/>
    <dgm:cxn modelId="{66E5756A-3C98-408F-9D8A-24281F84AF35}" srcId="{A7FD06A5-1F39-4ABC-B19E-60DF21C956F4}" destId="{91016BA9-E0BA-4373-BB1D-6906FEB6153A}" srcOrd="4" destOrd="0" parTransId="{86A3C546-919E-4761-8241-0DCDC78A4F53}" sibTransId="{57EC0AC6-2048-4334-A9C5-40287B4A8C29}"/>
    <dgm:cxn modelId="{63911AF5-E8CF-4B21-BFA5-C4F206E3DBC1}" type="presOf" srcId="{9E17A865-26B0-44F8-B929-0BF54F1AD1AF}" destId="{B92A4AAC-9DBA-4E82-A34C-0EB3EF26A930}" srcOrd="0" destOrd="0" presId="urn:microsoft.com/office/officeart/2005/8/layout/default#1"/>
    <dgm:cxn modelId="{717AEBE0-0618-497D-97F6-30B22187EE33}" srcId="{A7FD06A5-1F39-4ABC-B19E-60DF21C956F4}" destId="{9E17A865-26B0-44F8-B929-0BF54F1AD1AF}" srcOrd="3" destOrd="0" parTransId="{7FFE7C33-E2B1-42F7-8E1C-6CC492AB9FAA}" sibTransId="{78DC5147-B03C-4F94-8C0C-636B55D6A28A}"/>
    <dgm:cxn modelId="{17EF40D9-B978-423A-BC26-25A60F281E48}" type="presOf" srcId="{B6A117BE-A99B-4AC2-A78D-4E7B0758622B}" destId="{6E4AD533-6288-4C5A-88BA-6762BE6171B1}" srcOrd="0" destOrd="0" presId="urn:microsoft.com/office/officeart/2005/8/layout/default#1"/>
    <dgm:cxn modelId="{8F780959-7461-4CFD-BD56-B520929AE26E}" srcId="{A7FD06A5-1F39-4ABC-B19E-60DF21C956F4}" destId="{3BF62797-36B4-46D5-9BFF-BA1813C16116}" srcOrd="2" destOrd="0" parTransId="{AF4433C4-7184-4AC4-8CE5-880789ED0952}" sibTransId="{0B024D4D-F2E8-419D-84FD-D0E4750DE6A2}"/>
    <dgm:cxn modelId="{F34BA39F-5EC9-40E7-A49F-C1EE5DD2B539}" srcId="{A7FD06A5-1F39-4ABC-B19E-60DF21C956F4}" destId="{B6A117BE-A99B-4AC2-A78D-4E7B0758622B}" srcOrd="0" destOrd="0" parTransId="{A214D926-BD4A-4A08-AEA3-A694D1A72F62}" sibTransId="{CA265BB2-911D-4536-9E9F-322BF60A0968}"/>
    <dgm:cxn modelId="{C7E86D0A-1C10-4A99-9DEB-580F06B21210}" type="presOf" srcId="{3BF62797-36B4-46D5-9BFF-BA1813C16116}" destId="{7C10D56E-0297-4CEA-AB86-29B211C035BE}" srcOrd="0" destOrd="0" presId="urn:microsoft.com/office/officeart/2005/8/layout/default#1"/>
    <dgm:cxn modelId="{15887D87-C743-494E-B6F8-929A54CAE0AF}" type="presOf" srcId="{A1407EDE-6C5C-48AC-B827-B616E2631418}" destId="{BDBFE0AA-FC09-4E56-B8C2-C193240AF4B3}" srcOrd="0" destOrd="0" presId="urn:microsoft.com/office/officeart/2005/8/layout/default#1"/>
    <dgm:cxn modelId="{143400F2-FF54-4D17-8726-5B3743C6411D}" type="presOf" srcId="{A7FD06A5-1F39-4ABC-B19E-60DF21C956F4}" destId="{98C3AF48-66E0-48BD-9A7D-4A576B36E728}" srcOrd="0" destOrd="0" presId="urn:microsoft.com/office/officeart/2005/8/layout/default#1"/>
    <dgm:cxn modelId="{94103AEB-C453-4F8F-B756-0EBD777DCFBE}" srcId="{A7FD06A5-1F39-4ABC-B19E-60DF21C956F4}" destId="{A1407EDE-6C5C-48AC-B827-B616E2631418}" srcOrd="1" destOrd="0" parTransId="{F83FD019-EA19-4298-84DF-3C54425121A7}" sibTransId="{FBDDC7D9-AD24-4FF1-8EB3-AFC43F03017E}"/>
    <dgm:cxn modelId="{B53F0476-9764-4BA6-AE01-1EBC3E3125AD}" type="presParOf" srcId="{98C3AF48-66E0-48BD-9A7D-4A576B36E728}" destId="{6E4AD533-6288-4C5A-88BA-6762BE6171B1}" srcOrd="0" destOrd="0" presId="urn:microsoft.com/office/officeart/2005/8/layout/default#1"/>
    <dgm:cxn modelId="{AEAB3C2E-2CDC-4B91-8CAD-B9F26A199FF8}" type="presParOf" srcId="{98C3AF48-66E0-48BD-9A7D-4A576B36E728}" destId="{45764A17-5DCA-4353-A0D9-43C57B4E098E}" srcOrd="1" destOrd="0" presId="urn:microsoft.com/office/officeart/2005/8/layout/default#1"/>
    <dgm:cxn modelId="{A0A2A2AC-472E-4990-8468-49868A8452C6}" type="presParOf" srcId="{98C3AF48-66E0-48BD-9A7D-4A576B36E728}" destId="{BDBFE0AA-FC09-4E56-B8C2-C193240AF4B3}" srcOrd="2" destOrd="0" presId="urn:microsoft.com/office/officeart/2005/8/layout/default#1"/>
    <dgm:cxn modelId="{12E223C4-D81A-450C-99FC-BA18E17D6386}" type="presParOf" srcId="{98C3AF48-66E0-48BD-9A7D-4A576B36E728}" destId="{697D2431-0199-48F6-B6FF-A80D224CB96D}" srcOrd="3" destOrd="0" presId="urn:microsoft.com/office/officeart/2005/8/layout/default#1"/>
    <dgm:cxn modelId="{436AC47D-64F2-4F3F-9848-85203F23CE21}" type="presParOf" srcId="{98C3AF48-66E0-48BD-9A7D-4A576B36E728}" destId="{7C10D56E-0297-4CEA-AB86-29B211C035BE}" srcOrd="4" destOrd="0" presId="urn:microsoft.com/office/officeart/2005/8/layout/default#1"/>
    <dgm:cxn modelId="{F4467882-6C62-4B2C-8AA4-D3EB075C05E9}" type="presParOf" srcId="{98C3AF48-66E0-48BD-9A7D-4A576B36E728}" destId="{A3DB1008-50C4-48AD-80CB-BE7A02524111}" srcOrd="5" destOrd="0" presId="urn:microsoft.com/office/officeart/2005/8/layout/default#1"/>
    <dgm:cxn modelId="{4BAF13A3-63D5-47E2-96E8-D07168F2697E}" type="presParOf" srcId="{98C3AF48-66E0-48BD-9A7D-4A576B36E728}" destId="{B92A4AAC-9DBA-4E82-A34C-0EB3EF26A930}" srcOrd="6" destOrd="0" presId="urn:microsoft.com/office/officeart/2005/8/layout/default#1"/>
    <dgm:cxn modelId="{6C820BEE-3793-4DBF-81A2-88BA9E4AC596}" type="presParOf" srcId="{98C3AF48-66E0-48BD-9A7D-4A576B36E728}" destId="{9D9BF8A5-DB24-4EE3-A3B2-C9A64795E00A}" srcOrd="7" destOrd="0" presId="urn:microsoft.com/office/officeart/2005/8/layout/default#1"/>
    <dgm:cxn modelId="{364B6ACD-5B9F-4EC4-A902-43FF5C9595A3}" type="presParOf" srcId="{98C3AF48-66E0-48BD-9A7D-4A576B36E728}" destId="{4651BA5A-C948-4ADC-80FF-17B5D1DDB3C7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149CB1-69ED-402F-9400-1DF0D593056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299A308-6338-474F-B743-423306B76620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/>
            <a:t>Формирование эмоционального мира человека и четких нравственных установок</a:t>
          </a:r>
          <a:endParaRPr lang="ru-RU" sz="2000" dirty="0"/>
        </a:p>
      </dgm:t>
    </dgm:pt>
    <dgm:pt modelId="{1D77A102-5706-4330-8403-2AFF9CC751D2}" type="parTrans" cxnId="{685D0C66-680A-4F2B-AAD8-BCF2D7B5EF35}">
      <dgm:prSet/>
      <dgm:spPr/>
    </dgm:pt>
    <dgm:pt modelId="{12E3D394-FD56-4089-AB36-76B7E30AE04C}" type="sibTrans" cxnId="{685D0C66-680A-4F2B-AAD8-BCF2D7B5EF35}">
      <dgm:prSet/>
      <dgm:spPr/>
    </dgm:pt>
    <dgm:pt modelId="{1659A851-BF30-45B7-9CAC-71A0A114732E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/>
            <a:t>Воспитание синхронного и </a:t>
          </a:r>
          <a:r>
            <a:rPr lang="ru-RU" sz="2000" dirty="0" err="1" smtClean="0"/>
            <a:t>диахронного</a:t>
          </a:r>
          <a:r>
            <a:rPr lang="ru-RU" sz="2000" dirty="0" smtClean="0"/>
            <a:t> восприятия действительности</a:t>
          </a:r>
          <a:endParaRPr lang="ru-RU" sz="2000" dirty="0"/>
        </a:p>
      </dgm:t>
    </dgm:pt>
    <dgm:pt modelId="{5B077BCC-DB60-42A8-9D4E-29BB7C915E66}" type="parTrans" cxnId="{C6BEB099-E4E5-4CBB-98B1-7600A4ADAA89}">
      <dgm:prSet/>
      <dgm:spPr/>
    </dgm:pt>
    <dgm:pt modelId="{1D4B9EB6-64A7-4595-9F8F-79A923629F93}" type="sibTrans" cxnId="{C6BEB099-E4E5-4CBB-98B1-7600A4ADAA89}">
      <dgm:prSet/>
      <dgm:spPr/>
    </dgm:pt>
    <dgm:pt modelId="{99EEB700-20C6-4C88-89F0-E03565F102F2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dirty="0" smtClean="0"/>
            <a:t>Формирование собственно филологического мышления</a:t>
          </a:r>
          <a:endParaRPr lang="ru-RU" sz="2000" dirty="0"/>
        </a:p>
      </dgm:t>
    </dgm:pt>
    <dgm:pt modelId="{E5128FEA-DC99-4178-BC3E-B7184251D25A}" type="parTrans" cxnId="{1F6B5CEC-C4B4-4ECF-81D4-ABBD724A47A1}">
      <dgm:prSet/>
      <dgm:spPr/>
    </dgm:pt>
    <dgm:pt modelId="{C5341B99-0BCC-4F08-862C-0FE5907FD666}" type="sibTrans" cxnId="{1F6B5CEC-C4B4-4ECF-81D4-ABBD724A47A1}">
      <dgm:prSet/>
      <dgm:spPr/>
    </dgm:pt>
    <dgm:pt modelId="{DDF4A4C0-98AE-425D-BB65-7F2A47BC06A5}" type="pres">
      <dgm:prSet presAssocID="{80149CB1-69ED-402F-9400-1DF0D5930561}" presName="compositeShape" presStyleCnt="0">
        <dgm:presLayoutVars>
          <dgm:dir/>
          <dgm:resizeHandles/>
        </dgm:presLayoutVars>
      </dgm:prSet>
      <dgm:spPr/>
    </dgm:pt>
    <dgm:pt modelId="{7DC3C4C0-7860-4F66-97BD-CD1A8E100D2B}" type="pres">
      <dgm:prSet presAssocID="{80149CB1-69ED-402F-9400-1DF0D5930561}" presName="pyramid" presStyleLbl="node1" presStyleIdx="0" presStyleCnt="1"/>
      <dgm:spPr/>
    </dgm:pt>
    <dgm:pt modelId="{823B539D-1F5B-4FBC-8484-625C2ABA9F56}" type="pres">
      <dgm:prSet presAssocID="{80149CB1-69ED-402F-9400-1DF0D5930561}" presName="theList" presStyleCnt="0"/>
      <dgm:spPr/>
    </dgm:pt>
    <dgm:pt modelId="{5E4DC9F0-21A8-4A75-8B8E-70CF8DAF1D36}" type="pres">
      <dgm:prSet presAssocID="{4299A308-6338-474F-B743-423306B7662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58AEB-E4AC-482F-92A9-FB5FBCD8FF4C}" type="pres">
      <dgm:prSet presAssocID="{4299A308-6338-474F-B743-423306B76620}" presName="aSpace" presStyleCnt="0"/>
      <dgm:spPr/>
    </dgm:pt>
    <dgm:pt modelId="{FC56BE8F-8B10-4C06-9952-C43F9CEC4A80}" type="pres">
      <dgm:prSet presAssocID="{1659A851-BF30-45B7-9CAC-71A0A114732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12ED8-C377-4780-816A-BB1B799B8B03}" type="pres">
      <dgm:prSet presAssocID="{1659A851-BF30-45B7-9CAC-71A0A114732E}" presName="aSpace" presStyleCnt="0"/>
      <dgm:spPr/>
    </dgm:pt>
    <dgm:pt modelId="{47CA6786-8A54-4641-9F37-FB356AEED0BC}" type="pres">
      <dgm:prSet presAssocID="{99EEB700-20C6-4C88-89F0-E03565F102F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65DAB-BB18-44FF-86AE-B24E5404AC5C}" type="pres">
      <dgm:prSet presAssocID="{99EEB700-20C6-4C88-89F0-E03565F102F2}" presName="aSpace" presStyleCnt="0"/>
      <dgm:spPr/>
    </dgm:pt>
  </dgm:ptLst>
  <dgm:cxnLst>
    <dgm:cxn modelId="{8D5550B6-92DB-46E7-843A-84AC345C3FD0}" type="presOf" srcId="{99EEB700-20C6-4C88-89F0-E03565F102F2}" destId="{47CA6786-8A54-4641-9F37-FB356AEED0BC}" srcOrd="0" destOrd="0" presId="urn:microsoft.com/office/officeart/2005/8/layout/pyramid2"/>
    <dgm:cxn modelId="{C9E32147-7616-4043-AD7D-63E60899918C}" type="presOf" srcId="{4299A308-6338-474F-B743-423306B76620}" destId="{5E4DC9F0-21A8-4A75-8B8E-70CF8DAF1D36}" srcOrd="0" destOrd="0" presId="urn:microsoft.com/office/officeart/2005/8/layout/pyramid2"/>
    <dgm:cxn modelId="{F42DD123-5C09-40BB-8ADB-16A85CD88D45}" type="presOf" srcId="{1659A851-BF30-45B7-9CAC-71A0A114732E}" destId="{FC56BE8F-8B10-4C06-9952-C43F9CEC4A80}" srcOrd="0" destOrd="0" presId="urn:microsoft.com/office/officeart/2005/8/layout/pyramid2"/>
    <dgm:cxn modelId="{C6BEB099-E4E5-4CBB-98B1-7600A4ADAA89}" srcId="{80149CB1-69ED-402F-9400-1DF0D5930561}" destId="{1659A851-BF30-45B7-9CAC-71A0A114732E}" srcOrd="1" destOrd="0" parTransId="{5B077BCC-DB60-42A8-9D4E-29BB7C915E66}" sibTransId="{1D4B9EB6-64A7-4595-9F8F-79A923629F93}"/>
    <dgm:cxn modelId="{685D0C66-680A-4F2B-AAD8-BCF2D7B5EF35}" srcId="{80149CB1-69ED-402F-9400-1DF0D5930561}" destId="{4299A308-6338-474F-B743-423306B76620}" srcOrd="0" destOrd="0" parTransId="{1D77A102-5706-4330-8403-2AFF9CC751D2}" sibTransId="{12E3D394-FD56-4089-AB36-76B7E30AE04C}"/>
    <dgm:cxn modelId="{77847247-3106-4029-BE02-0263903EF32D}" type="presOf" srcId="{80149CB1-69ED-402F-9400-1DF0D5930561}" destId="{DDF4A4C0-98AE-425D-BB65-7F2A47BC06A5}" srcOrd="0" destOrd="0" presId="urn:microsoft.com/office/officeart/2005/8/layout/pyramid2"/>
    <dgm:cxn modelId="{1F6B5CEC-C4B4-4ECF-81D4-ABBD724A47A1}" srcId="{80149CB1-69ED-402F-9400-1DF0D5930561}" destId="{99EEB700-20C6-4C88-89F0-E03565F102F2}" srcOrd="2" destOrd="0" parTransId="{E5128FEA-DC99-4178-BC3E-B7184251D25A}" sibTransId="{C5341B99-0BCC-4F08-862C-0FE5907FD666}"/>
    <dgm:cxn modelId="{7FCD2EB1-9329-4D83-8182-3960FD27E871}" type="presParOf" srcId="{DDF4A4C0-98AE-425D-BB65-7F2A47BC06A5}" destId="{7DC3C4C0-7860-4F66-97BD-CD1A8E100D2B}" srcOrd="0" destOrd="0" presId="urn:microsoft.com/office/officeart/2005/8/layout/pyramid2"/>
    <dgm:cxn modelId="{BBC2B6DD-3F17-45B4-8B74-5F4CF1A5D9C9}" type="presParOf" srcId="{DDF4A4C0-98AE-425D-BB65-7F2A47BC06A5}" destId="{823B539D-1F5B-4FBC-8484-625C2ABA9F56}" srcOrd="1" destOrd="0" presId="urn:microsoft.com/office/officeart/2005/8/layout/pyramid2"/>
    <dgm:cxn modelId="{30BCED88-024C-47A3-8CD5-7921881D8E24}" type="presParOf" srcId="{823B539D-1F5B-4FBC-8484-625C2ABA9F56}" destId="{5E4DC9F0-21A8-4A75-8B8E-70CF8DAF1D36}" srcOrd="0" destOrd="0" presId="urn:microsoft.com/office/officeart/2005/8/layout/pyramid2"/>
    <dgm:cxn modelId="{865CED64-0426-4792-89E7-2399F9EDC050}" type="presParOf" srcId="{823B539D-1F5B-4FBC-8484-625C2ABA9F56}" destId="{ECA58AEB-E4AC-482F-92A9-FB5FBCD8FF4C}" srcOrd="1" destOrd="0" presId="urn:microsoft.com/office/officeart/2005/8/layout/pyramid2"/>
    <dgm:cxn modelId="{0DA4B20F-7F87-47FA-876D-BBDD57FA2015}" type="presParOf" srcId="{823B539D-1F5B-4FBC-8484-625C2ABA9F56}" destId="{FC56BE8F-8B10-4C06-9952-C43F9CEC4A80}" srcOrd="2" destOrd="0" presId="urn:microsoft.com/office/officeart/2005/8/layout/pyramid2"/>
    <dgm:cxn modelId="{7038DDEB-0CBB-4158-AB7B-695C126C758D}" type="presParOf" srcId="{823B539D-1F5B-4FBC-8484-625C2ABA9F56}" destId="{18512ED8-C377-4780-816A-BB1B799B8B03}" srcOrd="3" destOrd="0" presId="urn:microsoft.com/office/officeart/2005/8/layout/pyramid2"/>
    <dgm:cxn modelId="{D0391B5C-69BB-4C5F-9CA1-EF38C1C2A22D}" type="presParOf" srcId="{823B539D-1F5B-4FBC-8484-625C2ABA9F56}" destId="{47CA6786-8A54-4641-9F37-FB356AEED0BC}" srcOrd="4" destOrd="0" presId="urn:microsoft.com/office/officeart/2005/8/layout/pyramid2"/>
    <dgm:cxn modelId="{21755B7A-68B7-402C-A282-E56A33C771C0}" type="presParOf" srcId="{823B539D-1F5B-4FBC-8484-625C2ABA9F56}" destId="{99765DAB-BB18-44FF-86AE-B24E5404AC5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638C1-B803-4896-8827-15382F2627BB}">
      <dsp:nvSpPr>
        <dsp:cNvPr id="0" name=""/>
        <dsp:cNvSpPr/>
      </dsp:nvSpPr>
      <dsp:spPr>
        <a:xfrm>
          <a:off x="0" y="579419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EBA68-41A2-476B-BDF3-F384245D2CDF}">
      <dsp:nvSpPr>
        <dsp:cNvPr id="0" name=""/>
        <dsp:cNvSpPr/>
      </dsp:nvSpPr>
      <dsp:spPr>
        <a:xfrm>
          <a:off x="279380" y="52374"/>
          <a:ext cx="5249545" cy="10627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Рабочие образовательные программы по литературе, программы факультативных  занятий, направленных на освоение традиционных религиозных ценностей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258" y="104252"/>
        <a:ext cx="5145789" cy="958964"/>
      </dsp:txXfrm>
    </dsp:sp>
    <dsp:sp modelId="{A7C5B625-28A9-4FAF-940C-B31EF4F6B8DF}">
      <dsp:nvSpPr>
        <dsp:cNvPr id="0" name=""/>
        <dsp:cNvSpPr/>
      </dsp:nvSpPr>
      <dsp:spPr>
        <a:xfrm>
          <a:off x="0" y="221238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B920A-4961-408A-B371-2E8D5E786843}">
      <dsp:nvSpPr>
        <dsp:cNvPr id="0" name=""/>
        <dsp:cNvSpPr/>
      </dsp:nvSpPr>
      <dsp:spPr>
        <a:xfrm>
          <a:off x="374967" y="1681020"/>
          <a:ext cx="5249545" cy="10627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Методические разработки уроков согласно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сотериологическому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подходу при анализе литературных произведений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845" y="1732898"/>
        <a:ext cx="5145789" cy="958964"/>
      </dsp:txXfrm>
    </dsp:sp>
    <dsp:sp modelId="{492DD12F-AF61-414B-AF85-2E0889E7D0DF}">
      <dsp:nvSpPr>
        <dsp:cNvPr id="0" name=""/>
        <dsp:cNvSpPr/>
      </dsp:nvSpPr>
      <dsp:spPr>
        <a:xfrm>
          <a:off x="0" y="384534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35AAF-609F-4F35-9134-E5FDEB289143}">
      <dsp:nvSpPr>
        <dsp:cNvPr id="0" name=""/>
        <dsp:cNvSpPr/>
      </dsp:nvSpPr>
      <dsp:spPr>
        <a:xfrm>
          <a:off x="374967" y="3313980"/>
          <a:ext cx="5249545" cy="10627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Творческие работы учащихся, в том числе исследовательского характера, нравственно-этического характера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845" y="3365858"/>
        <a:ext cx="5145789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203F1A-7656-4833-B1E3-F48813B30355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4A6951-B3E3-41F7-958A-BD5472C39D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/proshkol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672414" cy="328614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Педагогический проект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духовно-нравственной     личности школьника посредством интеграции отечественной культуры православия в уроки литературы, русского языка и внеурочную деятельность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(5-11 классы)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501008"/>
            <a:ext cx="4143404" cy="2571768"/>
          </a:xfrm>
        </p:spPr>
        <p:txBody>
          <a:bodyPr numCol="2">
            <a:normAutofit/>
          </a:bodyPr>
          <a:lstStyle/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Автор проекта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Савенкова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В.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Материальные объекты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Интеграционная модель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 апробации – положительная динамика познавательных мотивов учащихся   11 класса (психологические исследования по методикам «Шкала социально-ситуационной тревоги автора О.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Кондаша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«Характерологический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К.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Леонгарда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Снижение уровня личностной тревожности у 75 % учащихся (2012- 2013 учебный год).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экспертной оценке классных руководителей и педагогов (анкета М.В.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Бодунова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у большинства учащихся отмечается повышение уровней: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активности(90%), доброжелательности (85%), добросовестности и ответственности(90%), настойчивости(78%)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Теоретический этап: (2011-2012гг) – углубленное изучение теоретико-методических основ проблемы, определение форм и методов деятельности, способов диагностирования уровня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духовно-нравственных качеств  учащихся в ходе урочной и внеурочной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Практический этап: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(2012-2013гг) – реализация проекта в режиме развития (проведение открытых уроков на уровне школы, выступление с докладами на ШПОУ, ГПОУ, городских семинарах).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2013-2014гг – реализация в режиме функционирования.</a:t>
            </a:r>
          </a:p>
          <a:p>
            <a:endParaRPr lang="ru-RU" sz="24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 smtClean="0">
              <a:sym typeface="Wingdings" pitchFamily="2" charset="2"/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Партнеры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Ожидаемые результаты 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социальный эффект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54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Перспективы дальнейшего развития проекта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000528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проект является адаптированным для введения в средние общеобразовательные школы.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быть использован в любом общеобразовательном учреждении.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разрабатывается программа факультатива «Духовно-нравственная православная культура» для 10-11 классов.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Информационные источники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Аксиомы религиозного опыта // Журнал Московской  патриархии.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Бабанский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Ю. К. Методы обучения в современной общеобразовательной школе. – М.: Просвещение, 1997.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Беленький Г. И. Приобщение к искусству слова. – М.: Просвещение, 1990.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Бердяев Н. А. О человеке, его свободе и духовности. – М.: Флинта, 1999.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Берхин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 Б. Обучение и развитие на уроках литературы / Н. Б.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Берхин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// Советская педагогика. – 1989.- № 3.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Дунаев М. М. Православие и русская литература в 6 частях. – М.: Христианская литература, 2001.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Ильин И. А. Основы христианской культуры. / И. А. Ильин – СПб., 2004.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Чернилевский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Д. В. Духовно-нравственные ценности образовательной системы России 21 века. – М.: Наука, 1999.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http://www/proshkolu.ru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numi.ru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50496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00174"/>
            <a:ext cx="7498080" cy="474822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какой мере работа ума становится трудом души – вот критерий уроков литературы и русского языка.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Ильин Е.А.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Аннотация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Программа духовно- нравственного оздоровления современного российского общества является проблемой государственной важности. Внедрение знаний из духовной сферы в цикл гуманитарных дисциплин является приоритетным направлением в развитии и воспитании школьников в отечественной педагогике.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Духовно-нравственное развитие – важнейший компонент социального заказа для образования, ключевое требование ФГОС.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	В проекте раскрыты содержание и назначение интеграционной модели формирования духовно-нравственной личности школьников в деятельности образовательного учреждения посредством православного компонента.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	Проект содержит технологию, включающую подходы, принципы, методы, приемы, ориентированные на поиск путей повышения эффективности духовно-нравственного воспитания и развития школьника.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	В работе обоснована необходимость изучения церковно-славянской грамоты с целью постижения духовного смысла русского языка, рассмотрены методические проблемы изучения литературы (выявление подходов и способов прочтения, толкования и интерпретации текстов литературы в контексте православной культуры).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                       Цель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Повысить эффективность формирования духовно-нравственных качеств обучающихся, основанных на традиционных отечественных культурных ценностях православия.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Возрастная категория, на которую рассчитана цель проекта - 5-11 классы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                     Задачи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Рассмотреть теоретические основы изучения литературы, русского  языка в контексте традиционной религиозной культуры православия;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азработать технологию внедрения православного компонента в уроки русского языка,  литературы и внеурочную деятельность, направленную на повышение воспитательных возможностей урока;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беспечить реальные условия для формирования духовно-нравственных качеств учащихся, ценностно-смысловых жизненных установок и навыка  рефлексии;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роанализировать эффективность  собственной деятельности с точки зрения полученных результатов.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Предметные области , в рамках которых проводится проект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3"/>
            <a:ext cx="8229600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Русский язык, литература, МХК, элективный курс «Основы православной культуры» (в перспективе)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Ведущая идея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Разумное сочетание традиционных и современных подходов к преподаванию русского языка и литературы позволит осуществить целенаправленное формирование духовно-нравственного развития учащихся, повысить качество знаний по предмету и создать условия для воспитательной среды.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Способы интеграции православного компонента в уроки русского языка и литературы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введение языкового материала духовно-нравственной тематики;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отрывков из литературных произведений, стихотворений православного миросозерцания;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пословиц, поговорок, притч;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обращение к Священному писанию;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включение сведений из истории языка;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этимологии слова;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церковнославянского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Применяемые технологии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РКМЧП(Темпл Ч.,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Уолтер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проектной и исследовательской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личностно-ориентированные технологии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информационно-компьютерные технологии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243</TotalTime>
  <Words>728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Педагогический проект  Формирование духовно-нравственной     личности школьника посредством интеграции отечественной культуры православия в уроки литературы, русского языка и внеурочную деятельность (5-11 классы)</vt:lpstr>
      <vt:lpstr>Презентация PowerPoint</vt:lpstr>
      <vt:lpstr>                                   Аннотация проекта</vt:lpstr>
      <vt:lpstr>                                      Цель</vt:lpstr>
      <vt:lpstr>                                    Задачи</vt:lpstr>
      <vt:lpstr>   Предметные области , в рамках которых проводится проект</vt:lpstr>
      <vt:lpstr>             Ведущая идея проекта</vt:lpstr>
      <vt:lpstr>         Способы интеграции православного компонента в уроки русского языка и литературы</vt:lpstr>
      <vt:lpstr>        Применяемые технологии</vt:lpstr>
      <vt:lpstr>                Материальные объекты</vt:lpstr>
      <vt:lpstr>Интеграционная модель</vt:lpstr>
      <vt:lpstr>                          Этапы</vt:lpstr>
      <vt:lpstr>Партнеры</vt:lpstr>
      <vt:lpstr>Ожидаемые результаты и  социальный эффект</vt:lpstr>
      <vt:lpstr>Перспективы дальнейшего развития проекта</vt:lpstr>
      <vt:lpstr>Информационные источники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духовно-нравственной личности школьника посредством интеграции отечественной культуры православия в уроки литературы, русского языка и внеурочную деятельность. (5-11 классы)</dc:title>
  <dc:creator>Гость</dc:creator>
  <cp:lastModifiedBy>User</cp:lastModifiedBy>
  <cp:revision>28</cp:revision>
  <dcterms:created xsi:type="dcterms:W3CDTF">2013-03-25T06:09:14Z</dcterms:created>
  <dcterms:modified xsi:type="dcterms:W3CDTF">2013-07-27T14:10:05Z</dcterms:modified>
</cp:coreProperties>
</file>