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</p:sldMasterIdLst>
  <p:sldIdLst>
    <p:sldId id="257" r:id="rId10"/>
    <p:sldId id="259" r:id="rId11"/>
    <p:sldId id="269" r:id="rId12"/>
    <p:sldId id="268" r:id="rId13"/>
    <p:sldId id="266" r:id="rId14"/>
    <p:sldId id="265" r:id="rId15"/>
    <p:sldId id="264" r:id="rId16"/>
    <p:sldId id="263" r:id="rId17"/>
    <p:sldId id="262" r:id="rId18"/>
    <p:sldId id="261" r:id="rId19"/>
    <p:sldId id="26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60"/>
  </p:normalViewPr>
  <p:slideViewPr>
    <p:cSldViewPr>
      <p:cViewPr varScale="1">
        <p:scale>
          <a:sx n="61" d="100"/>
          <a:sy n="61" d="100"/>
        </p:scale>
        <p:origin x="-68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email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F0DB966-F874-4BF6-8F24-452CDA79AF8A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A6C716E1-8196-4A4E-A8FA-3F1B179762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8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03" name="Rectangle 3"/>
          <p:cNvSpPr>
            <a:spLocks noGrp="1" noChangeArrowheads="1"/>
          </p:cNvSpPr>
          <p:nvPr>
            <p:ph idx="1"/>
          </p:nvPr>
        </p:nvSpPr>
        <p:spPr>
          <a:xfrm>
            <a:off x="-2928938" y="1285875"/>
            <a:ext cx="8229601" cy="4602163"/>
          </a:xfrm>
        </p:spPr>
        <p:txBody>
          <a:bodyPr/>
          <a:lstStyle/>
          <a:p>
            <a:pPr eaLnBrk="1" hangingPunct="1">
              <a:defRPr/>
            </a:pPr>
            <a:endParaRPr lang="ru-RU" sz="48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5500688" y="1285875"/>
            <a:ext cx="8229600" cy="1258888"/>
          </a:xfrm>
        </p:spPr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66563" name="Picture 4" descr="1244141097_0_a4e5_9a6524bd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14313"/>
            <a:ext cx="5143500" cy="5983287"/>
          </a:xfrm>
          <a:prstGeom prst="rect">
            <a:avLst/>
          </a:prstGeom>
          <a:ln w="190500" cap="sq">
            <a:solidFill>
              <a:schemeClr val="bg1">
                <a:lumMod val="95000"/>
                <a:lumOff val="5000"/>
              </a:schemeClr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6564" name="TextBox 5"/>
          <p:cNvSpPr txBox="1">
            <a:spLocks noChangeArrowheads="1"/>
          </p:cNvSpPr>
          <p:nvPr/>
        </p:nvSpPr>
        <p:spPr bwMode="auto">
          <a:xfrm>
            <a:off x="1214438" y="3143250"/>
            <a:ext cx="1428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у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357686" y="1785926"/>
            <a:ext cx="4382162" cy="25853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5400" b="1" dirty="0"/>
              <a:t>КУРИТЬ- </a:t>
            </a:r>
          </a:p>
          <a:p>
            <a:pPr algn="ctr">
              <a:defRPr/>
            </a:pPr>
            <a:r>
              <a:rPr lang="ru-RU" sz="5400" b="1" dirty="0"/>
              <a:t>ЗДОРОВЬЮ</a:t>
            </a:r>
          </a:p>
          <a:p>
            <a:pPr algn="ctr">
              <a:defRPr/>
            </a:pPr>
            <a:r>
              <a:rPr lang="ru-RU" sz="5400" b="1" dirty="0"/>
              <a:t> ВРЕДИТЬ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9636" name="Picture 4" descr="1213700528_002_kureni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625" y="357188"/>
            <a:ext cx="4267200" cy="2965450"/>
          </a:xfrm>
          <a:prstGeom prst="round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9637" name="Picture 4" descr="1213700463_003_kurenie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76800" y="1357313"/>
            <a:ext cx="4267200" cy="2965450"/>
          </a:xfrm>
          <a:prstGeom prst="round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  <p:pic>
        <p:nvPicPr>
          <p:cNvPr id="69638" name="Picture 4" descr="1213700456_001_kurenie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214438" y="3571875"/>
            <a:ext cx="4343400" cy="3019425"/>
          </a:xfrm>
          <a:prstGeom prst="roundRect">
            <a:avLst/>
          </a:prstGeom>
          <a:noFill/>
          <a:ln w="76200">
            <a:solidFill>
              <a:srgbClr val="FFC000"/>
            </a:solidFill>
            <a:miter lim="800000"/>
            <a:headEnd/>
            <a:tailEnd/>
          </a:ln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47821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pic>
        <p:nvPicPr>
          <p:cNvPr id="68612" name="Picture 4" descr="1244141138_0_a4f5_c51b5846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30163"/>
            <a:ext cx="5391150" cy="682783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1">
                <a:lumMod val="60000"/>
                <a:lumOff val="40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8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smtClean="0">
              <a:solidFill>
                <a:srgbClr val="7B9899"/>
              </a:solidFill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9416"/>
            <a:ext cx="7571184" cy="4846320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dirty="0" smtClean="0"/>
              <a:t>      </a:t>
            </a:r>
            <a:r>
              <a:rPr lang="ru-RU" sz="4400" b="1" i="1" dirty="0" smtClean="0">
                <a:solidFill>
                  <a:schemeClr val="accent2">
                    <a:lumMod val="75000"/>
                  </a:schemeClr>
                </a:solidFill>
              </a:rPr>
              <a:t>Табак приносит вред телу, разрушает разум, отупляет целые нации.                             			О. де Бальзак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5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611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61156" name="Picture 4" descr="1246382881_smoking_0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282440" cy="5541477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 descr="1246382924_smoking_0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692696"/>
            <a:ext cx="4693920" cy="6073932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1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59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9108" name="Picture 4" descr="1246382936_smoking_0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571480"/>
            <a:ext cx="8251825" cy="5335588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59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40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4052" name="Picture 4" descr="1244141141_0_a505_bec8fc08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0951" y="260648"/>
            <a:ext cx="8875475" cy="6208776"/>
          </a:xfrm>
          <a:prstGeom prst="rect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4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13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3028" name="Picture 4" descr="1244141134_0_a50c_61553f14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8680"/>
            <a:ext cx="5153025" cy="6827792"/>
          </a:xfrm>
          <a:prstGeom prst="flowChartAlternateProcess">
            <a:avLst/>
          </a:prstGeom>
          <a:ln w="190500" cap="sq">
            <a:solidFill>
              <a:srgbClr val="00206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3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74755" name="Picture 2" descr="C:\Users\ирина\Downloads\курени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971600" y="260648"/>
            <a:ext cx="4804617" cy="4708525"/>
          </a:xfrm>
          <a:prstGeom prst="ellipse">
            <a:avLst/>
          </a:prstGeom>
          <a:ln w="190500" cap="sq">
            <a:solidFill>
              <a:srgbClr val="FF00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5148064" y="4149080"/>
            <a:ext cx="37444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Arial Black" pitchFamily="34" charset="0"/>
              </a:rPr>
              <a:t>Брось сигарету!</a:t>
            </a:r>
            <a:endParaRPr lang="ru-RU" sz="48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7475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73732" name="Picture 4" descr="1244141118_0_a4e3_68bc4834_ori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71670" y="0"/>
            <a:ext cx="5599113" cy="7027863"/>
          </a:xfrm>
          <a:prstGeom prst="roundRect">
            <a:avLst/>
          </a:prstGeom>
          <a:ln w="190500" cap="sq">
            <a:solidFill>
              <a:srgbClr val="FFFF00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3733" name="TextBox 4"/>
          <p:cNvSpPr txBox="1">
            <a:spLocks noChangeArrowheads="1"/>
          </p:cNvSpPr>
          <p:nvPr/>
        </p:nvSpPr>
        <p:spPr bwMode="auto">
          <a:xfrm flipH="1">
            <a:off x="4143371" y="3714752"/>
            <a:ext cx="307181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FF00"/>
                </a:solidFill>
              </a:rPr>
              <a:t>Курение для меня…</a:t>
            </a:r>
          </a:p>
          <a:p>
            <a:r>
              <a:rPr lang="ru-RU" sz="3200" b="1" dirty="0">
                <a:solidFill>
                  <a:srgbClr val="FFFF00"/>
                </a:solidFill>
              </a:rPr>
              <a:t>это  ожидание смерти.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50" y="571500"/>
            <a:ext cx="8540750" cy="150017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 smtClean="0"/>
              <a:t>Причины курения</a:t>
            </a:r>
            <a:br>
              <a:rPr lang="ru-RU" dirty="0" smtClean="0"/>
            </a:br>
            <a:r>
              <a:rPr lang="ru-RU" dirty="0" smtClean="0"/>
              <a:t>( результаты анкетирования учащихся 7-11 классов)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2359025"/>
            <a:ext cx="8540750" cy="4498975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r>
              <a:rPr lang="ru-RU" b="1" dirty="0" smtClean="0"/>
              <a:t>Курят  мои друзья - 33%</a:t>
            </a:r>
          </a:p>
          <a:p>
            <a:pPr>
              <a:defRPr/>
            </a:pPr>
            <a:r>
              <a:rPr lang="ru-RU" b="1" dirty="0" smtClean="0"/>
              <a:t>Хочу выглядеть взрослее – 18%</a:t>
            </a:r>
          </a:p>
          <a:p>
            <a:pPr>
              <a:defRPr/>
            </a:pPr>
            <a:r>
              <a:rPr lang="ru-RU" b="1" dirty="0" smtClean="0"/>
              <a:t>Это красиво и модно – 14%</a:t>
            </a:r>
          </a:p>
          <a:p>
            <a:pPr>
              <a:defRPr/>
            </a:pPr>
            <a:r>
              <a:rPr lang="ru-RU" b="1" dirty="0" smtClean="0"/>
              <a:t>Интересно было попробовать- 16%</a:t>
            </a:r>
          </a:p>
          <a:p>
            <a:pPr>
              <a:defRPr/>
            </a:pPr>
            <a:r>
              <a:rPr lang="ru-RU" b="1" dirty="0" smtClean="0"/>
              <a:t>Курят мои родители – 10%</a:t>
            </a:r>
          </a:p>
          <a:p>
            <a:pPr>
              <a:defRPr/>
            </a:pPr>
            <a:r>
              <a:rPr lang="ru-RU" b="1" dirty="0" smtClean="0"/>
              <a:t>Другие причины -9%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66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Бумажная</vt:lpstr>
      <vt:lpstr>Изящная</vt:lpstr>
      <vt:lpstr>Яркая</vt:lpstr>
      <vt:lpstr>Апекс</vt:lpstr>
      <vt:lpstr>Аспект</vt:lpstr>
      <vt:lpstr>Тема Office</vt:lpstr>
      <vt:lpstr>1_Апекс</vt:lpstr>
      <vt:lpstr>1_Яркая</vt:lpstr>
      <vt:lpstr>Эркер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Причины курения ( результаты анкетирования учащихся 7-11 классов)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ирина</dc:creator>
  <cp:lastModifiedBy>ирина</cp:lastModifiedBy>
  <cp:revision>8</cp:revision>
  <dcterms:created xsi:type="dcterms:W3CDTF">2011-12-15T09:16:46Z</dcterms:created>
  <dcterms:modified xsi:type="dcterms:W3CDTF">2013-08-25T10:17:30Z</dcterms:modified>
</cp:coreProperties>
</file>