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17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06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Override1.xml" ContentType="application/vnd.openxmlformats-officedocument.themeOverride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20.xml" ContentType="application/vnd.openxmlformats-officedocument.presentationml.slideLayout+xml"/>
  <Override PartName="/docProps/custom.xml" ContentType="application/vnd.openxmlformats-officedocument.custom-properties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Default Extension="png" ContentType="image/png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theme/themeOverride2.xml" ContentType="application/vnd.openxmlformats-officedocument.themeOverride+xml"/>
  <Override PartName="/ppt/slideLayouts/slideLayout103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Masters/slideMaster5.xml" ContentType="application/vnd.openxmlformats-officedocument.presentationml.slideMaster+xml"/>
  <Override PartName="/ppt/slides/slide8.xml" ContentType="application/vnd.openxmlformats-officedocument.presentationml.slide+xml"/>
  <Override PartName="/ppt/slideLayouts/slideLayout59.xml" ContentType="application/vnd.openxmlformats-officedocument.presentationml.slideLayout+xml"/>
  <Override PartName="/ppt/slideLayouts/slideLayout68.xml" ContentType="application/vnd.openxmlformats-officedocument.presentationml.slideLayout+xml"/>
  <Override PartName="/ppt/theme/theme7.xml" ContentType="application/vnd.openxmlformats-officedocument.theme+xml"/>
  <Override PartName="/ppt/slideLayouts/slideLayout79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97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Override3.xml" ContentType="application/vnd.openxmlformats-officedocument.themeOverride+xml"/>
  <Override PartName="/ppt/slideLayouts/slideLayout115.xml" ContentType="application/vnd.openxmlformats-officedocument.presentationml.slideLayout+xml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Default Extension="jpeg" ContentType="image/jpeg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2" r:id="rId1"/>
    <p:sldMasterId id="2147483758" r:id="rId2"/>
    <p:sldMasterId id="2147483767" r:id="rId3"/>
    <p:sldMasterId id="2147483769" r:id="rId4"/>
    <p:sldMasterId id="2147484031" r:id="rId5"/>
    <p:sldMasterId id="2147484079" r:id="rId6"/>
    <p:sldMasterId id="2147484103" r:id="rId7"/>
    <p:sldMasterId id="2147484115" r:id="rId8"/>
    <p:sldMasterId id="2147484127" r:id="rId9"/>
    <p:sldMasterId id="2147484151" r:id="rId10"/>
    <p:sldMasterId id="2147485313" r:id="rId11"/>
  </p:sldMasterIdLst>
  <p:notesMasterIdLst>
    <p:notesMasterId r:id="rId31"/>
  </p:notesMasterIdLst>
  <p:sldIdLst>
    <p:sldId id="302" r:id="rId12"/>
    <p:sldId id="289" r:id="rId13"/>
    <p:sldId id="260" r:id="rId14"/>
    <p:sldId id="258" r:id="rId15"/>
    <p:sldId id="303" r:id="rId16"/>
    <p:sldId id="311" r:id="rId17"/>
    <p:sldId id="277" r:id="rId18"/>
    <p:sldId id="291" r:id="rId19"/>
    <p:sldId id="294" r:id="rId20"/>
    <p:sldId id="276" r:id="rId21"/>
    <p:sldId id="306" r:id="rId22"/>
    <p:sldId id="307" r:id="rId23"/>
    <p:sldId id="278" r:id="rId24"/>
    <p:sldId id="308" r:id="rId25"/>
    <p:sldId id="305" r:id="rId26"/>
    <p:sldId id="310" r:id="rId27"/>
    <p:sldId id="279" r:id="rId28"/>
    <p:sldId id="261" r:id="rId29"/>
    <p:sldId id="301" r:id="rId30"/>
  </p:sldIdLst>
  <p:sldSz cx="9144000" cy="6858000" type="screen4x3"/>
  <p:notesSz cx="6858000" cy="9144000"/>
  <p:defaultTextStyle>
    <a:defPPr>
      <a:defRPr lang="ru-RU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259" autoAdjust="0"/>
    <p:restoredTop sz="94737" autoAdjust="0"/>
  </p:normalViewPr>
  <p:slideViewPr>
    <p:cSldViewPr>
      <p:cViewPr>
        <p:scale>
          <a:sx n="50" d="100"/>
          <a:sy n="50" d="100"/>
        </p:scale>
        <p:origin x="-834" y="-3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41" d="100"/>
          <a:sy n="41" d="100"/>
        </p:scale>
        <p:origin x="-85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2.xml"/><Relationship Id="rId18" Type="http://schemas.openxmlformats.org/officeDocument/2006/relationships/slide" Target="slides/slide7.xml"/><Relationship Id="rId26" Type="http://schemas.openxmlformats.org/officeDocument/2006/relationships/slide" Target="slides/slide15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0.xml"/><Relationship Id="rId34" Type="http://schemas.openxmlformats.org/officeDocument/2006/relationships/theme" Target="theme/theme1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1.xml"/><Relationship Id="rId17" Type="http://schemas.openxmlformats.org/officeDocument/2006/relationships/slide" Target="slides/slide6.xml"/><Relationship Id="rId25" Type="http://schemas.openxmlformats.org/officeDocument/2006/relationships/slide" Target="slides/slide14.xml"/><Relationship Id="rId33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5.xml"/><Relationship Id="rId20" Type="http://schemas.openxmlformats.org/officeDocument/2006/relationships/slide" Target="slides/slide9.xml"/><Relationship Id="rId2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3.xml"/><Relationship Id="rId32" Type="http://schemas.openxmlformats.org/officeDocument/2006/relationships/presProps" Target="presProp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4.xml"/><Relationship Id="rId23" Type="http://schemas.openxmlformats.org/officeDocument/2006/relationships/slide" Target="slides/slide12.xml"/><Relationship Id="rId28" Type="http://schemas.openxmlformats.org/officeDocument/2006/relationships/slide" Target="slides/slide17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8.xml"/><Relationship Id="rId31" Type="http://schemas.openxmlformats.org/officeDocument/2006/relationships/notesMaster" Target="notesMasters/notesMaster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3.xml"/><Relationship Id="rId22" Type="http://schemas.openxmlformats.org/officeDocument/2006/relationships/slide" Target="slides/slide11.xml"/><Relationship Id="rId27" Type="http://schemas.openxmlformats.org/officeDocument/2006/relationships/slide" Target="slides/slide16.xml"/><Relationship Id="rId30" Type="http://schemas.openxmlformats.org/officeDocument/2006/relationships/slide" Target="slides/slide1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53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704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53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4853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853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0EC69530-B4EF-4082-99E4-FF29EDA9F4D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88067" name="Заметки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ru-RU" smtClean="0">
              <a:latin typeface="Arial" pitchFamily="34" charset="0"/>
            </a:endParaRPr>
          </a:p>
        </p:txBody>
      </p:sp>
      <p:sp>
        <p:nvSpPr>
          <p:cNvPr id="88068" name="Номер слайда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9846CA-E742-439F-A3EC-47E6C3B86A38}" type="slidenum">
              <a:rPr lang="ru-RU" smtClean="0">
                <a:latin typeface="Arial" pitchFamily="34" charset="0"/>
              </a:rPr>
              <a:pPr/>
              <a:t>8</a:t>
            </a:fld>
            <a:endParaRPr lang="ru-RU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0.xml"/><Relationship Id="rId1" Type="http://schemas.openxmlformats.org/officeDocument/2006/relationships/themeOverride" Target="../theme/themeOverride3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5.xml"/><Relationship Id="rId1" Type="http://schemas.openxmlformats.org/officeDocument/2006/relationships/themeOverride" Target="../theme/themeOverride1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7.xml"/><Relationship Id="rId1" Type="http://schemas.openxmlformats.org/officeDocument/2006/relationships/themeOverride" Target="../theme/themeOverride2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458200" cy="5943600"/>
            <a:chOff x="0" y="0"/>
            <a:chExt cx="5328" cy="3744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440"/>
              <a:ext cx="5155" cy="2304"/>
            </a:xfrm>
            <a:custGeom>
              <a:avLst/>
              <a:gdLst/>
              <a:ahLst/>
              <a:cxnLst>
                <a:cxn ang="0">
                  <a:pos x="5154" y="1769"/>
                </a:cxn>
                <a:cxn ang="0">
                  <a:pos x="0" y="2304"/>
                </a:cxn>
                <a:cxn ang="0">
                  <a:pos x="0" y="1252"/>
                </a:cxn>
                <a:cxn ang="0">
                  <a:pos x="5155" y="0"/>
                </a:cxn>
                <a:cxn ang="0">
                  <a:pos x="5155" y="1416"/>
                </a:cxn>
                <a:cxn ang="0">
                  <a:pos x="5154" y="1769"/>
                </a:cxn>
              </a:cxnLst>
              <a:rect l="0" t="0" r="r" b="b"/>
              <a:pathLst>
                <a:path w="5155" h="2304">
                  <a:moveTo>
                    <a:pt x="5154" y="1769"/>
                  </a:moveTo>
                  <a:lnTo>
                    <a:pt x="0" y="2304"/>
                  </a:lnTo>
                  <a:lnTo>
                    <a:pt x="0" y="1252"/>
                  </a:lnTo>
                  <a:lnTo>
                    <a:pt x="5155" y="0"/>
                  </a:lnTo>
                  <a:lnTo>
                    <a:pt x="5155" y="1416"/>
                  </a:lnTo>
                  <a:lnTo>
                    <a:pt x="5154" y="176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0"/>
              <a:ext cx="5328" cy="3689"/>
            </a:xfrm>
            <a:custGeom>
              <a:avLst/>
              <a:gdLst/>
              <a:ahLst/>
              <a:cxnLst>
                <a:cxn ang="0">
                  <a:pos x="5311" y="3209"/>
                </a:cxn>
                <a:cxn ang="0">
                  <a:pos x="0" y="3689"/>
                </a:cxn>
                <a:cxn ang="0">
                  <a:pos x="0" y="9"/>
                </a:cxn>
                <a:cxn ang="0">
                  <a:pos x="5328" y="0"/>
                </a:cxn>
                <a:cxn ang="0">
                  <a:pos x="5311" y="3209"/>
                </a:cxn>
              </a:cxnLst>
              <a:rect l="0" t="0" r="r" b="b"/>
              <a:pathLst>
                <a:path w="5328" h="3689">
                  <a:moveTo>
                    <a:pt x="5311" y="3209"/>
                  </a:moveTo>
                  <a:lnTo>
                    <a:pt x="0" y="3689"/>
                  </a:lnTo>
                  <a:lnTo>
                    <a:pt x="0" y="9"/>
                  </a:lnTo>
                  <a:lnTo>
                    <a:pt x="5328" y="0"/>
                  </a:lnTo>
                  <a:lnTo>
                    <a:pt x="5311" y="3209"/>
                  </a:lnTo>
                  <a:close/>
                </a:path>
              </a:pathLst>
            </a:custGeom>
            <a:gradFill rotWithShape="1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567301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67305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684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E7D5FE-9EE2-484C-AB41-D7CC99526E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698392-6841-4FBA-A3A5-D0C045FA34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47B4A3-1AB8-45D2-A4E7-FCEBA2FB9A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EE5FFC-9E2C-4829-85E5-AC5DC9E2C6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0DE01-5C0B-48DE-B467-68584BB746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CF8B0D-FC1D-469D-8361-20FF163A63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41418-0BDE-4B38-86C3-4C8DB40F4C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14688-704B-482E-AB13-6794444B8C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A9356-3869-40A7-BC34-DCCD301FF8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86B28E-5B45-4E5F-A6C2-294F191C8F7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3EC8B4-CF99-4807-BE8C-A490A90E8B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DECF1A-284D-4086-B155-F874A233A3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2136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2136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6A8BC1-58D0-4247-8EC3-8E5AF5B869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ED54C-8802-47D7-8242-E12F1168F3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Прямоугольник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11" name="Скругленный прямоугольник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12" name="Скругленный прямоугольник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6" name="Прямоугольник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17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4FB80FC-251F-4A0D-948E-C0E99A51C1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A685B-FE59-4A6F-80E4-ED8460C9F2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F4D46D-C55E-4D79-9D86-4CAE228967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D26E4-FF82-469F-A459-0CACE04E1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2EBB707-BDE5-427A-9BDD-CC1CF2A078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9E8CCD-9E85-4C1B-805E-90151AEEF8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52CDD9-B5BF-48FD-A22F-CBEA3CEF99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7A3791-E46F-4F72-BB79-6C7D8B983F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3BD73-7BF3-4877-9C28-D97A4CD3E5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576523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76524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20B24-D848-4E98-8A91-D2CB705D7DD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E2AF3B-ECE1-4974-9138-9BEDFD95385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470C2-FFD3-4347-8F72-DCCD3864D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C98001-AF8A-41CF-9F0A-EBD3DDCFA5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18E63B-A193-47CE-B148-D26261E570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08DFD-76C4-48E9-8CBD-2D4C266F4A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FE567-73E4-4204-96CA-633E1C00EC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14D0B5-07FA-4142-9082-627FE2D2B9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36157E-3155-4FDD-84C3-D793E60A93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937BC6-BA31-4F87-873C-D16875841C9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8EEF4-FC23-42C8-B6E5-97DF721A5B3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307103-4AEA-4D10-A573-83CA5F7EC8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369F14-F0FA-463F-9012-33A86A7F13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438E74-3716-42B6-AF49-73A9121207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600082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0083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0" name="Rectangle 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1" name="Rectangle 21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Rectangle 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970F23-334B-406F-90E2-FABBB71D97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709C50-ECBE-456C-B052-40A7EEF9E3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03CCDB-F103-4A86-8D59-EE54FA3C53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17E1F8-75C5-425B-A251-8D46EEE78A3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6B4A98-C6FD-4B0A-B7FA-B67CEFD99FC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C61B89-D8D3-4B46-952A-E52FE900FC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E95765-8C9C-465B-84EA-8605AF8A90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A4C683-FF11-403A-A094-3015D97BC2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627804-F2A2-4303-AD48-0FA9FD2F32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7AF740-1CDA-4DB4-AFBC-D195DBE19D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FDA63-46C0-4940-ACC3-23B0E2C5A3E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B22047-D1EA-4172-B0F8-A45AF8AB459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4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5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3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4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5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6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7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29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0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1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2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3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4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5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6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7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8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39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40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41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2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43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60420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0420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4" name="Rectangle 44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5" name="Rectangle 4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6" name="Rectangle 4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685EEE-8450-417A-B03C-C27005EEFF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8316F4-D373-4D7A-AAC9-781702AE01E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225BDB-9BBA-4A32-81A3-A188F7E928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38C58E-2A1E-46BD-B6A0-33C67B3FDC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67F18-C0F0-444E-9589-82B8979E87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42ECF3-51F2-4C9F-9EC1-DAA28A0F6D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20DE6-39B9-4175-845A-A88FB87631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471014-13B8-43A3-822E-E59BC963DF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B5DCF5-8C62-475C-9D64-EE54FC03E5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167DEB-AB12-4B12-84A8-4E2413771D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CA7F34-948A-404B-9C32-289F3EC3D3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A8E7D2-DEC0-4715-ACC0-409BF70960A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6E836-12EF-4525-8AA6-151E509EE2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F01782-726B-4E08-9ABA-1E2C760654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3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CFC27-59A0-447B-B1BA-707A1ACF03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44835C-F1E9-4B70-B96F-4D7CF3C810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FB4D58-9320-4BCF-8971-CBB5FC21F0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796694-1FBD-42A8-A0BD-7386C634546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333A67-BD4B-4BAC-A4BE-DA3EB7B4F6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B8EE4F-4A14-4FAA-8FD7-3B28614EAF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BA94B-72A7-4073-A6C8-7D44B527C6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73C374-3A81-44A2-8B38-97C063ED98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A31118-73F7-4CBE-B58F-DF91583B4A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D458F-DD4F-4F33-A881-61D10F9E64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AF853-A766-40E3-A620-011B5AC89C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571EE-9997-4C40-AB0C-27ED45C25E1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 3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олилиния 4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9E0CCC-BCD1-432F-8D34-93963DD4A6C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74689-6836-4E99-BB07-D2DF3A4993C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05A70F-2423-4F46-AF6B-E4A9AAD6B9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D510BB-9B57-4F0E-AE9A-446D6027B8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/>
          <a:lstStyle>
            <a:lvl1pPr algn="l">
              <a:defRPr sz="46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8AC84-A640-4E46-B418-E2CEB792D3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73F72-3A42-4A33-8D20-F6D59AD504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156575" y="6421438"/>
            <a:ext cx="7620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92ACF03-D3EC-42E0-9907-DC8E6EC0508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54C8B1-9FE4-4979-9A23-D1E687E90A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2AB446-1025-4D7F-A06D-AC75B9244A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26F8F1-10BF-4D3F-A722-A1C66EE18F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>
            <a:noAutofit/>
          </a:bodyPr>
          <a:lstStyle>
            <a:lvl1pPr algn="r">
              <a:defRPr sz="4200"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30"/>
          <p:cNvSpPr>
            <a:spLocks noGrp="1"/>
          </p:cNvSpPr>
          <p:nvPr>
            <p:ph type="dt" sz="half" idx="10"/>
          </p:nvPr>
        </p:nvSpPr>
        <p:spPr>
          <a:xfrm>
            <a:off x="5870575" y="6557963"/>
            <a:ext cx="2003425" cy="227012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63"/>
            <a:ext cx="2927350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350" y="6556375"/>
            <a:ext cx="588963" cy="228600"/>
          </a:xfrm>
        </p:spPr>
        <p:txBody>
          <a:bodyPr/>
          <a:lstStyle>
            <a:lvl1pPr>
              <a:defRPr lang="en-US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4B9167EB-0C57-4A75-B39C-A39954293B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57508-73D4-484C-ADEB-D6AF39EFA7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anchor="t"/>
          <a:lstStyle>
            <a:lvl1pPr algn="r">
              <a:buNone/>
              <a:defRPr sz="42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400" y="6556375"/>
            <a:ext cx="2001838" cy="227013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138" y="6556375"/>
            <a:ext cx="2895600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4175" y="6554788"/>
            <a:ext cx="587375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777C9D-7025-43A9-844B-BF919FBA0E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0CA737-3EB0-4261-8672-6BC86E3936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EBF07F-CF46-444A-8B02-400A9AE8C1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32CB9-BFD5-4551-914B-B3350C3AE8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388BD5-0797-4CB0-9F65-C58C526E40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18E6F-86F5-4F88-8165-44C87CFF82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lIns="45720" tIns="0" rIns="0" bIns="0" spcCol="0" rtlCol="0" fromWordArt="0" forceAA="0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ABB0DF-8260-4FD1-9E7A-A4E014F706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 rot="21240000">
            <a:off x="598488" y="1004888"/>
            <a:ext cx="4319587" cy="4311650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 rot="21420000">
            <a:off x="596900" y="998538"/>
            <a:ext cx="4319588" cy="431323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lIns="82296" tIns="0" rIns="0" bIns="0" spcCol="0" rtlCol="0" fromWordArt="0" forceAA="0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4DFB6E8-4BD7-42EA-8A06-F38459C1625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47286C-58F9-445A-92B5-4F6887420C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3388" y="6557963"/>
            <a:ext cx="2001837" cy="227012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375"/>
            <a:ext cx="3657600" cy="228600"/>
          </a:xfr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750" y="6553200"/>
            <a:ext cx="587375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93F9416D-5DC7-4AF1-B189-4A8E1C55A5F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05372C5D-60CE-477D-BE26-78B14D0826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D9FFD3-BF15-4543-AB95-9658EC5A8B4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81BAFB-5FA1-412F-9257-5CFFB3EA92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1597991-6BE3-4D15-9DEC-1ED005F777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54A6B4-00D2-4BAE-B9D6-4F86E32F1C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957AF0FC-693D-44EF-A565-8513D57636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7F4744-2435-47B8-9325-57719CCADAD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4DAFA1AA-305F-4912-9A74-BADD4D4A36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B4A868D-0380-4301-A83C-7103E989B0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ECF26-1B58-4B54-8B82-C356862B622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B72897-7601-483A-B25E-77D92CB394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FBA1B-E297-4CCB-AA2C-8AC85D035F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8991600" y="3175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55575" y="241935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9B86F832-5D6E-42CC-BE1B-B78D4FA69A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E31A64-2EEA-4A3F-B2D5-35F8389C12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2450" y="1027113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316711-CBD8-4E7E-A3F4-869720C8978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152400" y="2286000"/>
            <a:ext cx="8832850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5575" y="142875"/>
            <a:ext cx="8832850" cy="2139950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2438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4267200" y="211455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4362450" y="2209800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868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8EBCF91B-2E6A-4AA9-8DD7-9059A660F0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 flipV="1">
            <a:off x="4562475" y="1576388"/>
            <a:ext cx="9525" cy="481806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10325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D26199-B542-41DE-81F3-F82779765B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 flipV="1">
            <a:off x="4572000" y="2200275"/>
            <a:ext cx="0" cy="4187825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152400" y="1371600"/>
            <a:ext cx="8832850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050" y="6391275"/>
            <a:ext cx="8832850" cy="31115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52400" y="1279525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7" name="Овал 16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8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9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10325"/>
            <a:ext cx="35814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0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98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F4811171-A154-4129-A21F-7D7FBBF1E1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6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85D0C0-1F26-4EF7-A598-23126AF47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3" name="Прямоугольник 2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auto">
          <a:xfrm>
            <a:off x="152400" y="15875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8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4B17FA4-ED0B-462D-AEA6-61360F138C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52400" y="152400"/>
            <a:ext cx="8832850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19063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52400" y="152400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35385D74-4A89-492F-91DC-5A998173EC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382963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152400" y="533400"/>
            <a:ext cx="8832850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2850" cy="301625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4" name="Овал 13"/>
          <p:cNvSpPr/>
          <p:nvPr/>
        </p:nvSpPr>
        <p:spPr>
          <a:xfrm>
            <a:off x="1390650" y="323850"/>
            <a:ext cx="419100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Номер слайда 6"/>
          <p:cNvSpPr>
            <a:spLocks noGrp="1"/>
          </p:cNvSpPr>
          <p:nvPr>
            <p:ph type="sldNum" sz="quarter" idx="10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9150D70-4F45-4BF1-9E0A-6DCF3096564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7" name="Дата 4"/>
          <p:cNvSpPr>
            <a:spLocks noGrp="1"/>
          </p:cNvSpPr>
          <p:nvPr>
            <p:ph type="dt" sz="half" idx="11"/>
          </p:nvPr>
        </p:nvSpPr>
        <p:spPr>
          <a:xfrm>
            <a:off x="5788025" y="6405563"/>
            <a:ext cx="30448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ижний колонтитул 5"/>
          <p:cNvSpPr>
            <a:spLocks noGrp="1"/>
          </p:cNvSpPr>
          <p:nvPr>
            <p:ph type="ftr" sz="quarter" idx="12"/>
          </p:nvPr>
        </p:nvSpPr>
        <p:spPr>
          <a:xfrm>
            <a:off x="301625" y="6410325"/>
            <a:ext cx="3584575" cy="3667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CFD9C-C42D-4677-9251-D452CD24E3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white">
          <a:xfrm>
            <a:off x="0" y="0"/>
            <a:ext cx="9144000" cy="15557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46050" y="6391275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4021137" y="3278188"/>
            <a:ext cx="6245225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838950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2" name="Овал 11"/>
          <p:cNvSpPr/>
          <p:nvPr/>
        </p:nvSpPr>
        <p:spPr>
          <a:xfrm>
            <a:off x="6934200" y="3021013"/>
            <a:ext cx="420688" cy="419100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Номер слайда 5"/>
          <p:cNvSpPr>
            <a:spLocks noGrp="1"/>
          </p:cNvSpPr>
          <p:nvPr>
            <p:ph type="sldNum" sz="quarter" idx="10"/>
          </p:nvPr>
        </p:nvSpPr>
        <p:spPr>
          <a:xfrm>
            <a:off x="6915150" y="3009900"/>
            <a:ext cx="457200" cy="4413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F265B-2293-453F-9BDA-0AA0F75077B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Дата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5" name="Нижний колонтитул 4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Relationship Id="rId14" Type="http://schemas.openxmlformats.org/officeDocument/2006/relationships/image" Target="../media/image2.png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13" Type="http://schemas.openxmlformats.org/officeDocument/2006/relationships/image" Target="../media/image6.jpeg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242175" cy="1981200"/>
            <a:chOff x="0" y="0"/>
            <a:chExt cx="4562" cy="1248"/>
          </a:xfrm>
        </p:grpSpPr>
        <p:sp>
          <p:nvSpPr>
            <p:cNvPr id="566275" name="Freeform 3"/>
            <p:cNvSpPr>
              <a:spLocks/>
            </p:cNvSpPr>
            <p:nvPr/>
          </p:nvSpPr>
          <p:spPr bwMode="hidden">
            <a:xfrm>
              <a:off x="0" y="583"/>
              <a:ext cx="4487" cy="665"/>
            </a:xfrm>
            <a:custGeom>
              <a:avLst/>
              <a:gdLst/>
              <a:ahLst/>
              <a:cxnLst>
                <a:cxn ang="0">
                  <a:pos x="4800" y="299"/>
                </a:cxn>
                <a:cxn ang="0">
                  <a:pos x="0" y="665"/>
                </a:cxn>
                <a:cxn ang="0">
                  <a:pos x="0" y="0"/>
                </a:cxn>
                <a:cxn ang="0">
                  <a:pos x="4806" y="1"/>
                </a:cxn>
                <a:cxn ang="0">
                  <a:pos x="4800" y="153"/>
                </a:cxn>
                <a:cxn ang="0">
                  <a:pos x="4800" y="299"/>
                </a:cxn>
              </a:cxnLst>
              <a:rect l="0" t="0" r="r" b="b"/>
              <a:pathLst>
                <a:path w="4806" h="665">
                  <a:moveTo>
                    <a:pt x="4800" y="299"/>
                  </a:moveTo>
                  <a:lnTo>
                    <a:pt x="0" y="665"/>
                  </a:lnTo>
                  <a:lnTo>
                    <a:pt x="0" y="0"/>
                  </a:lnTo>
                  <a:lnTo>
                    <a:pt x="4806" y="1"/>
                  </a:lnTo>
                  <a:lnTo>
                    <a:pt x="4800" y="153"/>
                  </a:lnTo>
                  <a:lnTo>
                    <a:pt x="4800" y="299"/>
                  </a:lnTo>
                  <a:close/>
                </a:path>
              </a:pathLst>
            </a:custGeom>
            <a:gradFill rotWithShape="1">
              <a:gsLst>
                <a:gs pos="0">
                  <a:schemeClr val="bg1">
                    <a:gamma/>
                    <a:shade val="94118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66276" name="Freeform 4"/>
            <p:cNvSpPr>
              <a:spLocks/>
            </p:cNvSpPr>
            <p:nvPr/>
          </p:nvSpPr>
          <p:spPr bwMode="hidden">
            <a:xfrm>
              <a:off x="0" y="0"/>
              <a:ext cx="4562" cy="1199"/>
            </a:xfrm>
            <a:custGeom>
              <a:avLst/>
              <a:gdLst/>
              <a:ahLst/>
              <a:cxnLst>
                <a:cxn ang="0">
                  <a:pos x="4560" y="932"/>
                </a:cxn>
                <a:cxn ang="0">
                  <a:pos x="0" y="1199"/>
                </a:cxn>
                <a:cxn ang="0">
                  <a:pos x="0" y="0"/>
                </a:cxn>
                <a:cxn ang="0">
                  <a:pos x="4562" y="0"/>
                </a:cxn>
                <a:cxn ang="0">
                  <a:pos x="4560" y="932"/>
                </a:cxn>
                <a:cxn ang="0">
                  <a:pos x="4560" y="932"/>
                </a:cxn>
              </a:cxnLst>
              <a:rect l="0" t="0" r="r" b="b"/>
              <a:pathLst>
                <a:path w="4562" h="1199">
                  <a:moveTo>
                    <a:pt x="4560" y="932"/>
                  </a:moveTo>
                  <a:lnTo>
                    <a:pt x="0" y="1199"/>
                  </a:lnTo>
                  <a:lnTo>
                    <a:pt x="0" y="0"/>
                  </a:lnTo>
                  <a:lnTo>
                    <a:pt x="4562" y="0"/>
                  </a:lnTo>
                  <a:lnTo>
                    <a:pt x="4560" y="932"/>
                  </a:lnTo>
                  <a:lnTo>
                    <a:pt x="4560" y="932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566277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66278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66279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6280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662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4677C726-05B2-4FBA-A35B-CB6BF3A6C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796" r:id="rId1"/>
    <p:sldLayoutId id="2147485729" r:id="rId2"/>
    <p:sldLayoutId id="2147485730" r:id="rId3"/>
    <p:sldLayoutId id="2147485731" r:id="rId4"/>
    <p:sldLayoutId id="2147485732" r:id="rId5"/>
    <p:sldLayoutId id="2147485733" r:id="rId6"/>
    <p:sldLayoutId id="2147485734" r:id="rId7"/>
    <p:sldLayoutId id="2147485735" r:id="rId8"/>
    <p:sldLayoutId id="2147485736" r:id="rId9"/>
    <p:sldLayoutId id="2147485737" r:id="rId10"/>
    <p:sldLayoutId id="21474857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56627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6277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9FE1EF5-EF70-42C9-8973-8EF3EE25C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39" r:id="rId1"/>
    <p:sldLayoutId id="2147485840" r:id="rId2"/>
    <p:sldLayoutId id="2147485841" r:id="rId3"/>
    <p:sldLayoutId id="2147485785" r:id="rId4"/>
    <p:sldLayoutId id="2147485842" r:id="rId5"/>
    <p:sldLayoutId id="2147485786" r:id="rId6"/>
    <p:sldLayoutId id="2147485843" r:id="rId7"/>
    <p:sldLayoutId id="2147485844" r:id="rId8"/>
    <p:sldLayoutId id="2147485845" r:id="rId9"/>
    <p:sldLayoutId id="2147485787" r:id="rId10"/>
    <p:sldLayoutId id="214748584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1279" name="Заголовок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9A1F24D2-26AC-494C-AE9C-E04AB4EEC4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47" r:id="rId1"/>
    <p:sldLayoutId id="2147485788" r:id="rId2"/>
    <p:sldLayoutId id="2147485789" r:id="rId3"/>
    <p:sldLayoutId id="2147485790" r:id="rId4"/>
    <p:sldLayoutId id="2147485848" r:id="rId5"/>
    <p:sldLayoutId id="2147485849" r:id="rId6"/>
    <p:sldLayoutId id="2147485791" r:id="rId7"/>
    <p:sldLayoutId id="2147485792" r:id="rId8"/>
    <p:sldLayoutId id="2147485793" r:id="rId9"/>
    <p:sldLayoutId id="2147485794" r:id="rId10"/>
    <p:sldLayoutId id="2147485795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Trebuchet MS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A04DA3"/>
        </a:buClr>
        <a:buFont typeface="Georgia" pitchFamily="18" charset="0"/>
        <a:buChar char="▫"/>
        <a:defRPr sz="2000" kern="1200">
          <a:solidFill>
            <a:srgbClr val="A04DA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5490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5491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0D36379-6852-42C9-A9F5-EDBC5E84ED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2052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2056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575494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75495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75496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75497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575498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  <p:sp>
          <p:nvSpPr>
            <p:cNvPr id="575499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75500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575501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75502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75503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797" r:id="rId1"/>
    <p:sldLayoutId id="2147485739" r:id="rId2"/>
    <p:sldLayoutId id="2147485740" r:id="rId3"/>
    <p:sldLayoutId id="2147485741" r:id="rId4"/>
    <p:sldLayoutId id="2147485742" r:id="rId5"/>
    <p:sldLayoutId id="2147485743" r:id="rId6"/>
    <p:sldLayoutId id="2147485744" r:id="rId7"/>
    <p:sldLayoutId id="2147485745" r:id="rId8"/>
    <p:sldLayoutId id="2147485746" r:id="rId9"/>
    <p:sldLayoutId id="2147485747" r:id="rId10"/>
    <p:sldLayoutId id="214748574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75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75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5755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755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755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5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755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5501" grpId="0"/>
      <p:bldP spid="57550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55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550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55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550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55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550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55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550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755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5755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63529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99043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9044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9045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9046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9047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9048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9049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9050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9051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9052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9053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9054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9055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9056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599057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</p:grpSp>
      <p:sp>
        <p:nvSpPr>
          <p:cNvPr id="599058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99059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9060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99061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1pPr>
          </a:lstStyle>
          <a:p>
            <a:pPr>
              <a:defRPr/>
            </a:pPr>
            <a:fld id="{53FF9CC0-8F82-4CC5-B0C8-EFC14556D99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99062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798" r:id="rId1"/>
    <p:sldLayoutId id="2147485749" r:id="rId2"/>
    <p:sldLayoutId id="2147485750" r:id="rId3"/>
    <p:sldLayoutId id="2147485751" r:id="rId4"/>
    <p:sldLayoutId id="2147485752" r:id="rId5"/>
    <p:sldLayoutId id="2147485753" r:id="rId6"/>
    <p:sldLayoutId id="2147485754" r:id="rId7"/>
    <p:sldLayoutId id="2147485755" r:id="rId8"/>
    <p:sldLayoutId id="2147485756" r:id="rId9"/>
    <p:sldLayoutId id="2147485757" r:id="rId10"/>
    <p:sldLayoutId id="214748575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59905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9058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60313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/>
              <a:ahLst/>
              <a:cxnLst>
                <a:cxn ang="0">
                  <a:pos x="3193" y="1816"/>
                </a:cxn>
                <a:cxn ang="0">
                  <a:pos x="0" y="0"/>
                </a:cxn>
                <a:cxn ang="0">
                  <a:pos x="0" y="522"/>
                </a:cxn>
                <a:cxn ang="0">
                  <a:pos x="3037" y="1978"/>
                </a:cxn>
                <a:cxn ang="0">
                  <a:pos x="5740" y="3273"/>
                </a:cxn>
                <a:cxn ang="0">
                  <a:pos x="5740" y="3267"/>
                </a:cxn>
                <a:cxn ang="0">
                  <a:pos x="3193" y="1816"/>
                </a:cxn>
                <a:cxn ang="0">
                  <a:pos x="3193" y="1816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4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/>
              <a:ahLst/>
              <a:cxnLst>
                <a:cxn ang="0">
                  <a:pos x="3163" y="1714"/>
                </a:cxn>
                <a:cxn ang="0">
                  <a:pos x="431" y="0"/>
                </a:cxn>
                <a:cxn ang="0">
                  <a:pos x="0" y="0"/>
                </a:cxn>
                <a:cxn ang="0">
                  <a:pos x="3086" y="1786"/>
                </a:cxn>
                <a:cxn ang="0">
                  <a:pos x="5591" y="3243"/>
                </a:cxn>
                <a:cxn ang="0">
                  <a:pos x="5591" y="3237"/>
                </a:cxn>
                <a:cxn ang="0">
                  <a:pos x="3163" y="1714"/>
                </a:cxn>
                <a:cxn ang="0">
                  <a:pos x="3163" y="1714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4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/>
              <a:ahLst/>
              <a:cxnLst>
                <a:cxn ang="0">
                  <a:pos x="0" y="156"/>
                </a:cxn>
                <a:cxn ang="0">
                  <a:pos x="4042" y="192"/>
                </a:cxn>
                <a:cxn ang="0">
                  <a:pos x="4042" y="144"/>
                </a:cxn>
                <a:cxn ang="0">
                  <a:pos x="0" y="0"/>
                </a:cxn>
                <a:cxn ang="0">
                  <a:pos x="0" y="156"/>
                </a:cxn>
                <a:cxn ang="0">
                  <a:pos x="0" y="156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4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/>
              <a:ahLst/>
              <a:cxnLst>
                <a:cxn ang="0">
                  <a:pos x="1722" y="66"/>
                </a:cxn>
                <a:cxn ang="0">
                  <a:pos x="1722" y="60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1722" y="66"/>
                </a:cxn>
                <a:cxn ang="0">
                  <a:pos x="1722" y="66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4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/>
              <a:ahLst/>
              <a:cxnLst>
                <a:cxn ang="0">
                  <a:pos x="0" y="329"/>
                </a:cxn>
                <a:cxn ang="0">
                  <a:pos x="4789" y="77"/>
                </a:cxn>
                <a:cxn ang="0">
                  <a:pos x="4789" y="0"/>
                </a:cxn>
                <a:cxn ang="0">
                  <a:pos x="0" y="107"/>
                </a:cxn>
                <a:cxn ang="0">
                  <a:pos x="0" y="329"/>
                </a:cxn>
                <a:cxn ang="0">
                  <a:pos x="0" y="329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4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/>
              <a:ahLst/>
              <a:cxnLst>
                <a:cxn ang="0">
                  <a:pos x="975" y="48"/>
                </a:cxn>
                <a:cxn ang="0">
                  <a:pos x="975" y="0"/>
                </a:cxn>
                <a:cxn ang="0">
                  <a:pos x="0" y="24"/>
                </a:cxn>
                <a:cxn ang="0">
                  <a:pos x="0" y="101"/>
                </a:cxn>
                <a:cxn ang="0">
                  <a:pos x="975" y="48"/>
                </a:cxn>
                <a:cxn ang="0">
                  <a:pos x="975" y="48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4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/>
              <a:ahLst/>
              <a:cxnLst>
                <a:cxn ang="0">
                  <a:pos x="2141" y="0"/>
                </a:cxn>
                <a:cxn ang="0">
                  <a:pos x="0" y="156"/>
                </a:cxn>
                <a:cxn ang="0">
                  <a:pos x="0" y="198"/>
                </a:cxn>
                <a:cxn ang="0">
                  <a:pos x="2141" y="0"/>
                </a:cxn>
                <a:cxn ang="0">
                  <a:pos x="2141" y="0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4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/>
              <a:ahLst/>
              <a:cxnLst>
                <a:cxn ang="0">
                  <a:pos x="0" y="348"/>
                </a:cxn>
                <a:cxn ang="0">
                  <a:pos x="311" y="348"/>
                </a:cxn>
                <a:cxn ang="0">
                  <a:pos x="3623" y="42"/>
                </a:cxn>
                <a:cxn ang="0">
                  <a:pos x="3623" y="0"/>
                </a:cxn>
                <a:cxn ang="0">
                  <a:pos x="0" y="264"/>
                </a:cxn>
                <a:cxn ang="0">
                  <a:pos x="0" y="348"/>
                </a:cxn>
                <a:cxn ang="0">
                  <a:pos x="0" y="348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4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/>
              <a:ahLst/>
              <a:cxnLst>
                <a:cxn ang="0">
                  <a:pos x="2182" y="276"/>
                </a:cxn>
                <a:cxn ang="0">
                  <a:pos x="2517" y="204"/>
                </a:cxn>
                <a:cxn ang="0">
                  <a:pos x="2260" y="0"/>
                </a:cxn>
                <a:cxn ang="0">
                  <a:pos x="0" y="276"/>
                </a:cxn>
                <a:cxn ang="0">
                  <a:pos x="2182" y="276"/>
                </a:cxn>
                <a:cxn ang="0">
                  <a:pos x="2182" y="276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4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/>
              <a:ahLst/>
              <a:cxnLst>
                <a:cxn ang="0">
                  <a:pos x="1405" y="126"/>
                </a:cxn>
                <a:cxn ang="0">
                  <a:pos x="1405" y="0"/>
                </a:cxn>
                <a:cxn ang="0">
                  <a:pos x="0" y="174"/>
                </a:cxn>
                <a:cxn ang="0">
                  <a:pos x="257" y="378"/>
                </a:cxn>
                <a:cxn ang="0">
                  <a:pos x="1405" y="126"/>
                </a:cxn>
                <a:cxn ang="0">
                  <a:pos x="1405" y="126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4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/>
              <a:ahLst/>
              <a:cxnLst>
                <a:cxn ang="0">
                  <a:pos x="729" y="240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729" y="240"/>
                </a:cxn>
                <a:cxn ang="0">
                  <a:pos x="729" y="240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5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5035" y="1672"/>
                </a:cxn>
                <a:cxn ang="0">
                  <a:pos x="5035" y="1666"/>
                </a:cxn>
                <a:cxn ang="0">
                  <a:pos x="0" y="0"/>
                </a:cxn>
                <a:cxn ang="0">
                  <a:pos x="0" y="72"/>
                </a:cxn>
                <a:cxn ang="0">
                  <a:pos x="0" y="72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5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/>
              <a:ahLst/>
              <a:cxnLst>
                <a:cxn ang="0">
                  <a:pos x="729" y="318"/>
                </a:cxn>
                <a:cxn ang="0">
                  <a:pos x="729" y="312"/>
                </a:cxn>
                <a:cxn ang="0">
                  <a:pos x="0" y="0"/>
                </a:cxn>
                <a:cxn ang="0">
                  <a:pos x="0" y="54"/>
                </a:cxn>
                <a:cxn ang="0">
                  <a:pos x="729" y="318"/>
                </a:cxn>
                <a:cxn ang="0">
                  <a:pos x="729" y="318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5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/>
              <a:ahLst/>
              <a:cxnLst>
                <a:cxn ang="0">
                  <a:pos x="0" y="396"/>
                </a:cxn>
                <a:cxn ang="0">
                  <a:pos x="5035" y="2188"/>
                </a:cxn>
                <a:cxn ang="0">
                  <a:pos x="5035" y="2134"/>
                </a:cxn>
                <a:cxn ang="0">
                  <a:pos x="0" y="0"/>
                </a:cxn>
                <a:cxn ang="0">
                  <a:pos x="0" y="396"/>
                </a:cxn>
                <a:cxn ang="0">
                  <a:pos x="0" y="396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5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145" y="2727"/>
                </a:cxn>
                <a:cxn ang="0">
                  <a:pos x="3163" y="2704"/>
                </a:cxn>
                <a:cxn ang="0">
                  <a:pos x="10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5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/>
              <a:ahLst/>
              <a:cxnLst>
                <a:cxn ang="0">
                  <a:pos x="323" y="299"/>
                </a:cxn>
                <a:cxn ang="0">
                  <a:pos x="323" y="263"/>
                </a:cxn>
                <a:cxn ang="0">
                  <a:pos x="18" y="0"/>
                </a:cxn>
                <a:cxn ang="0">
                  <a:pos x="0" y="23"/>
                </a:cxn>
                <a:cxn ang="0">
                  <a:pos x="323" y="299"/>
                </a:cxn>
                <a:cxn ang="0">
                  <a:pos x="323" y="299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5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/>
              <a:ahLst/>
              <a:cxnLst>
                <a:cxn ang="0">
                  <a:pos x="281" y="335"/>
                </a:cxn>
                <a:cxn ang="0">
                  <a:pos x="281" y="173"/>
                </a:cxn>
                <a:cxn ang="0">
                  <a:pos x="96" y="0"/>
                </a:cxn>
                <a:cxn ang="0">
                  <a:pos x="0" y="90"/>
                </a:cxn>
                <a:cxn ang="0">
                  <a:pos x="281" y="335"/>
                </a:cxn>
                <a:cxn ang="0">
                  <a:pos x="281" y="335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5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3026" y="2680"/>
                </a:cxn>
                <a:cxn ang="0">
                  <a:pos x="3122" y="2590"/>
                </a:cxn>
                <a:cxn ang="0">
                  <a:pos x="383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5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/>
              <a:ahLst/>
              <a:cxnLst>
                <a:cxn ang="0">
                  <a:pos x="132" y="132"/>
                </a:cxn>
                <a:cxn ang="0">
                  <a:pos x="0" y="0"/>
                </a:cxn>
                <a:cxn ang="0">
                  <a:pos x="0" y="0"/>
                </a:cxn>
                <a:cxn ang="0">
                  <a:pos x="132" y="132"/>
                </a:cxn>
                <a:cxn ang="0">
                  <a:pos x="132" y="132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5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517" y="2536"/>
                </a:cxn>
                <a:cxn ang="0">
                  <a:pos x="2517" y="2536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5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188" y="2482"/>
                </a:cxn>
                <a:cxn ang="0">
                  <a:pos x="2200" y="2476"/>
                </a:cxn>
                <a:cxn ang="0">
                  <a:pos x="31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6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/>
              <a:ahLst/>
              <a:cxnLst>
                <a:cxn ang="0">
                  <a:pos x="84" y="96"/>
                </a:cxn>
                <a:cxn ang="0">
                  <a:pos x="84" y="90"/>
                </a:cxn>
                <a:cxn ang="0">
                  <a:pos x="12" y="0"/>
                </a:cxn>
                <a:cxn ang="0">
                  <a:pos x="0" y="6"/>
                </a:cxn>
                <a:cxn ang="0">
                  <a:pos x="84" y="96"/>
                </a:cxn>
                <a:cxn ang="0">
                  <a:pos x="84" y="96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6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/>
              <a:ahLst/>
              <a:cxnLst>
                <a:cxn ang="0">
                  <a:pos x="155" y="516"/>
                </a:cxn>
                <a:cxn ang="0">
                  <a:pos x="155" y="204"/>
                </a:cxn>
                <a:cxn ang="0">
                  <a:pos x="77" y="0"/>
                </a:cxn>
                <a:cxn ang="0">
                  <a:pos x="0" y="192"/>
                </a:cxn>
                <a:cxn ang="0">
                  <a:pos x="155" y="516"/>
                </a:cxn>
                <a:cxn ang="0">
                  <a:pos x="155" y="516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6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97" y="1043"/>
                </a:cxn>
                <a:cxn ang="0">
                  <a:pos x="574" y="851"/>
                </a:cxn>
                <a:cxn ang="0">
                  <a:pos x="251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6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/>
              <a:ahLst/>
              <a:cxnLst>
                <a:cxn ang="0">
                  <a:pos x="144" y="0"/>
                </a:cxn>
                <a:cxn ang="0">
                  <a:pos x="0" y="0"/>
                </a:cxn>
                <a:cxn ang="0">
                  <a:pos x="287" y="797"/>
                </a:cxn>
                <a:cxn ang="0">
                  <a:pos x="341" y="653"/>
                </a:cxn>
                <a:cxn ang="0">
                  <a:pos x="144" y="0"/>
                </a:cxn>
                <a:cxn ang="0">
                  <a:pos x="144" y="0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6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/>
              <a:ahLst/>
              <a:cxnLst>
                <a:cxn ang="0">
                  <a:pos x="0" y="144"/>
                </a:cxn>
                <a:cxn ang="0">
                  <a:pos x="60" y="312"/>
                </a:cxn>
                <a:cxn ang="0">
                  <a:pos x="60" y="6"/>
                </a:cxn>
                <a:cxn ang="0">
                  <a:pos x="54" y="0"/>
                </a:cxn>
                <a:cxn ang="0">
                  <a:pos x="0" y="144"/>
                </a:cxn>
                <a:cxn ang="0">
                  <a:pos x="0" y="144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6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/>
              <a:ahLst/>
              <a:cxnLst>
                <a:cxn ang="0">
                  <a:pos x="0" y="371"/>
                </a:cxn>
                <a:cxn ang="0">
                  <a:pos x="5740" y="1864"/>
                </a:cxn>
                <a:cxn ang="0">
                  <a:pos x="5740" y="1834"/>
                </a:cxn>
                <a:cxn ang="0">
                  <a:pos x="0" y="0"/>
                </a:cxn>
                <a:cxn ang="0">
                  <a:pos x="0" y="371"/>
                </a:cxn>
                <a:cxn ang="0">
                  <a:pos x="0" y="37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6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/>
              <a:ahLst/>
              <a:cxnLst>
                <a:cxn ang="0">
                  <a:pos x="6" y="6"/>
                </a:cxn>
                <a:cxn ang="0">
                  <a:pos x="0" y="0"/>
                </a:cxn>
                <a:cxn ang="0">
                  <a:pos x="0" y="6"/>
                </a:cxn>
                <a:cxn ang="0">
                  <a:pos x="6" y="6"/>
                </a:cxn>
                <a:cxn ang="0">
                  <a:pos x="6" y="6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6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/>
              <a:ahLst/>
              <a:cxnLst>
                <a:cxn ang="0">
                  <a:pos x="0" y="366"/>
                </a:cxn>
                <a:cxn ang="0">
                  <a:pos x="5740" y="1337"/>
                </a:cxn>
                <a:cxn ang="0">
                  <a:pos x="5740" y="1331"/>
                </a:cxn>
                <a:cxn ang="0">
                  <a:pos x="0" y="0"/>
                </a:cxn>
                <a:cxn ang="0">
                  <a:pos x="0" y="366"/>
                </a:cxn>
                <a:cxn ang="0">
                  <a:pos x="0" y="366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6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/>
              <a:ahLst/>
              <a:cxnLst>
                <a:cxn ang="0">
                  <a:pos x="0" y="48"/>
                </a:cxn>
                <a:cxn ang="0">
                  <a:pos x="5740" y="414"/>
                </a:cxn>
                <a:cxn ang="0">
                  <a:pos x="5740" y="402"/>
                </a:cxn>
                <a:cxn ang="0">
                  <a:pos x="0" y="0"/>
                </a:cxn>
                <a:cxn ang="0">
                  <a:pos x="0" y="48"/>
                </a:cxn>
                <a:cxn ang="0">
                  <a:pos x="0" y="48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6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4448" y="3177"/>
                </a:cxn>
                <a:cxn ang="0">
                  <a:pos x="4448" y="3153"/>
                </a:cxn>
                <a:cxn ang="0">
                  <a:pos x="125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7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428" y="2614"/>
                </a:cxn>
                <a:cxn ang="0">
                  <a:pos x="2428" y="2608"/>
                </a:cxn>
                <a:cxn ang="0">
                  <a:pos x="66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7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/>
              <a:ahLst/>
              <a:cxnLst>
                <a:cxn ang="0">
                  <a:pos x="485" y="0"/>
                </a:cxn>
                <a:cxn ang="0">
                  <a:pos x="0" y="0"/>
                </a:cxn>
                <a:cxn ang="0">
                  <a:pos x="1800" y="2464"/>
                </a:cxn>
                <a:cxn ang="0">
                  <a:pos x="1800" y="2248"/>
                </a:cxn>
                <a:cxn ang="0">
                  <a:pos x="1794" y="2248"/>
                </a:cxn>
                <a:cxn ang="0">
                  <a:pos x="485" y="0"/>
                </a:cxn>
                <a:cxn ang="0">
                  <a:pos x="485" y="0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7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232" y="2074"/>
                </a:cxn>
                <a:cxn ang="0">
                  <a:pos x="1232" y="2038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7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058" y="1936"/>
                </a:cxn>
                <a:cxn ang="0">
                  <a:pos x="1058" y="1930"/>
                </a:cxn>
                <a:cxn ang="0">
                  <a:pos x="54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sp>
          <p:nvSpPr>
            <p:cNvPr id="60317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/>
              <a:ahLst/>
              <a:cxnLst>
                <a:cxn ang="0">
                  <a:pos x="771" y="1433"/>
                </a:cxn>
                <a:cxn ang="0">
                  <a:pos x="42" y="0"/>
                </a:cxn>
                <a:cxn ang="0">
                  <a:pos x="0" y="0"/>
                </a:cxn>
                <a:cxn ang="0">
                  <a:pos x="771" y="1487"/>
                </a:cxn>
                <a:cxn ang="0">
                  <a:pos x="771" y="1433"/>
                </a:cxn>
                <a:cxn ang="0">
                  <a:pos x="771" y="1433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>
                <a:latin typeface="Arial" charset="0"/>
              </a:endParaRPr>
            </a:p>
          </p:txBody>
        </p:sp>
        <p:grpSp>
          <p:nvGrpSpPr>
            <p:cNvPr id="4140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60317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366"/>
                  </a:cxn>
                  <a:cxn ang="0">
                    <a:pos x="3635" y="1313"/>
                  </a:cxn>
                  <a:cxn ang="0">
                    <a:pos x="3647" y="1235"/>
                  </a:cxn>
                  <a:cxn ang="0">
                    <a:pos x="3659" y="1163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  <p:sp>
            <p:nvSpPr>
              <p:cNvPr id="60317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/>
                <a:ahLst/>
                <a:cxnLst>
                  <a:cxn ang="0">
                    <a:pos x="2105" y="665"/>
                  </a:cxn>
                  <a:cxn ang="0">
                    <a:pos x="24" y="0"/>
                  </a:cxn>
                  <a:cxn ang="0">
                    <a:pos x="12" y="72"/>
                  </a:cxn>
                  <a:cxn ang="0">
                    <a:pos x="0" y="150"/>
                  </a:cxn>
                  <a:cxn ang="0">
                    <a:pos x="2105" y="695"/>
                  </a:cxn>
                  <a:cxn ang="0">
                    <a:pos x="2105" y="665"/>
                  </a:cxn>
                  <a:cxn ang="0">
                    <a:pos x="2105" y="665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>
                  <a:latin typeface="Arial" charset="0"/>
                </a:endParaRPr>
              </a:p>
            </p:txBody>
          </p:sp>
        </p:grpSp>
      </p:grpSp>
      <p:sp>
        <p:nvSpPr>
          <p:cNvPr id="60317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0317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318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318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318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F21F3C74-75C0-476D-BA4E-C8EE73C381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5799" r:id="rId1"/>
    <p:sldLayoutId id="2147485759" r:id="rId2"/>
    <p:sldLayoutId id="2147485760" r:id="rId3"/>
    <p:sldLayoutId id="2147485761" r:id="rId4"/>
    <p:sldLayoutId id="2147485762" r:id="rId5"/>
    <p:sldLayoutId id="2147485763" r:id="rId6"/>
    <p:sldLayoutId id="2147485764" r:id="rId7"/>
    <p:sldLayoutId id="2147485765" r:id="rId8"/>
    <p:sldLayoutId id="2147485766" r:id="rId9"/>
    <p:sldLayoutId id="2147485767" r:id="rId10"/>
    <p:sldLayoutId id="214748576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603178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3178" grpId="0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itchFamily="2" charset="2"/>
        <a:buBlip>
          <a:blip r:embed="rId14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9CE8EDFE-1B6A-4E13-AED4-1A39857D74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00" r:id="rId1"/>
    <p:sldLayoutId id="2147485801" r:id="rId2"/>
    <p:sldLayoutId id="2147485802" r:id="rId3"/>
    <p:sldLayoutId id="2147485769" r:id="rId4"/>
    <p:sldLayoutId id="2147485803" r:id="rId5"/>
    <p:sldLayoutId id="2147485770" r:id="rId6"/>
    <p:sldLayoutId id="2147485804" r:id="rId7"/>
    <p:sldLayoutId id="2147485805" r:id="rId8"/>
    <p:sldLayoutId id="2147485806" r:id="rId9"/>
    <p:sldLayoutId id="2147485771" r:id="rId10"/>
    <p:sldLayoutId id="21474858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10" grpId="0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олилиния 11"/>
          <p:cNvSpPr>
            <a:spLocks/>
          </p:cNvSpPr>
          <p:nvPr/>
        </p:nvSpPr>
        <p:spPr bwMode="auto">
          <a:xfrm>
            <a:off x="0" y="4751388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Полилиния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7467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720" tIns="45720" rIns="4572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421438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3124200" y="6421438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153400" y="6421438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2E99B710-B4F7-4097-8B3E-99B071AAD9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5808" r:id="rId1"/>
    <p:sldLayoutId id="2147485772" r:id="rId2"/>
    <p:sldLayoutId id="2147485809" r:id="rId3"/>
    <p:sldLayoutId id="2147485773" r:id="rId4"/>
    <p:sldLayoutId id="2147485810" r:id="rId5"/>
    <p:sldLayoutId id="2147485774" r:id="rId6"/>
    <p:sldLayoutId id="2147485775" r:id="rId7"/>
    <p:sldLayoutId id="2147485811" r:id="rId8"/>
    <p:sldLayoutId id="2147485812" r:id="rId9"/>
    <p:sldLayoutId id="2147485776" r:id="rId10"/>
    <p:sldLayoutId id="214748577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8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1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6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600">
          <a:solidFill>
            <a:schemeClr val="tx1"/>
          </a:solidFill>
          <a:latin typeface="Franklin Gothic Book"/>
        </a:defRPr>
      </a:lvl9pPr>
    </p:titleStyle>
    <p:bodyStyle>
      <a:lvl1pPr marL="419100" indent="-3825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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13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4888" indent="-25558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5000"/>
        <a:buFont typeface="Arial" pitchFamily="34" charset="0"/>
        <a:buChar char="○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79525" indent="-236538" algn="l" rtl="0" eaLnBrk="0" fontAlgn="base" hangingPunct="0">
        <a:spcBef>
          <a:spcPct val="20000"/>
        </a:spcBef>
        <a:spcAft>
          <a:spcPct val="0"/>
        </a:spcAft>
        <a:buClr>
          <a:srgbClr val="8D89A4"/>
        </a:buClr>
        <a:buSzPct val="9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89075" indent="-182563" algn="l" rtl="0" eaLnBrk="0" fontAlgn="base" hangingPunct="0">
        <a:spcBef>
          <a:spcPct val="20000"/>
        </a:spcBef>
        <a:spcAft>
          <a:spcPct val="0"/>
        </a:spcAft>
        <a:buClr>
          <a:srgbClr val="748560"/>
        </a:buClr>
        <a:buSzPct val="100000"/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email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67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 bwMode="auto">
          <a:xfrm>
            <a:off x="457200" y="1609725"/>
            <a:ext cx="7239000" cy="4846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6563" y="6557963"/>
            <a:ext cx="2001837" cy="22701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63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575" y="6556375"/>
            <a:ext cx="588963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33A083D3-5292-46E9-AAE5-12238CFAD3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13" r:id="rId1"/>
    <p:sldLayoutId id="2147485778" r:id="rId2"/>
    <p:sldLayoutId id="2147485814" r:id="rId3"/>
    <p:sldLayoutId id="2147485779" r:id="rId4"/>
    <p:sldLayoutId id="2147485780" r:id="rId5"/>
    <p:sldLayoutId id="2147485781" r:id="rId6"/>
    <p:sldLayoutId id="2147485782" r:id="rId7"/>
    <p:sldLayoutId id="2147485783" r:id="rId8"/>
    <p:sldLayoutId id="2147485815" r:id="rId9"/>
    <p:sldLayoutId id="2147485784" r:id="rId10"/>
    <p:sldLayoutId id="2147485816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build="p"/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800" b="1" kern="1200" cap="all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800" b="1">
          <a:solidFill>
            <a:schemeClr val="tx1"/>
          </a:solidFill>
          <a:latin typeface="Trebuchet MS" pitchFamily="34" charset="0"/>
        </a:defRPr>
      </a:lvl9pPr>
      <a:extLst/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tx2"/>
        </a:buClr>
        <a:buSzPct val="73000"/>
        <a:buFont typeface="Wingdings 2" pitchFamily="18" charset="2"/>
        <a:buChar char="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20700" indent="-228600" algn="l" rtl="0" eaLnBrk="0" fontAlgn="base" hangingPunct="0">
        <a:spcBef>
          <a:spcPts val="5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"/>
        <a:defRPr sz="2300" kern="1200">
          <a:solidFill>
            <a:srgbClr val="6C6C6C"/>
          </a:solidFill>
          <a:latin typeface="+mn-lt"/>
          <a:ea typeface="+mn-ea"/>
          <a:cs typeface="+mn-cs"/>
        </a:defRPr>
      </a:lvl2pPr>
      <a:lvl3pPr marL="7588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60000"/>
        <a:buFont typeface="Wingdings" pitchFamily="2" charset="2"/>
        <a:buChar char="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4888" indent="-228600" algn="l" rtl="0" eaLnBrk="0" fontAlgn="base" hangingPunct="0">
        <a:spcBef>
          <a:spcPct val="20000"/>
        </a:spcBef>
        <a:spcAft>
          <a:spcPct val="0"/>
        </a:spcAft>
        <a:buClr>
          <a:srgbClr val="F9B639"/>
        </a:buClr>
        <a:buSzPct val="80000"/>
        <a:buFont typeface="Wingdings 2" pitchFamily="18" charset="2"/>
        <a:buChar char=""/>
        <a:defRPr sz="2000" kern="1200">
          <a:solidFill>
            <a:srgbClr val="6C6C6C"/>
          </a:solidFill>
          <a:latin typeface="+mn-lt"/>
          <a:ea typeface="+mn-ea"/>
          <a:cs typeface="+mn-cs"/>
        </a:defRPr>
      </a:lvl4pPr>
      <a:lvl5pPr marL="1279525" indent="-228600" algn="l" rtl="0" eaLnBrk="0" fontAlgn="base" hangingPunct="0">
        <a:spcBef>
          <a:spcPts val="400"/>
        </a:spcBef>
        <a:spcAft>
          <a:spcPct val="0"/>
        </a:spcAft>
        <a:buClr>
          <a:srgbClr val="F9B639"/>
        </a:buClr>
        <a:buSzPct val="70000"/>
        <a:buFont typeface="Wingdings" pitchFamily="2" charset="2"/>
        <a:buChar char="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B4DDCAB4-19B0-4B1C-BFC9-C3D31C0830E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8206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17" r:id="rId1"/>
    <p:sldLayoutId id="2147485818" r:id="rId2"/>
    <p:sldLayoutId id="2147485819" r:id="rId3"/>
    <p:sldLayoutId id="2147485820" r:id="rId4"/>
    <p:sldLayoutId id="2147485821" r:id="rId5"/>
    <p:sldLayoutId id="2147485822" r:id="rId6"/>
    <p:sldLayoutId id="2147485823" r:id="rId7"/>
    <p:sldLayoutId id="2147485824" r:id="rId8"/>
    <p:sldLayoutId id="2147485825" r:id="rId9"/>
    <p:sldLayoutId id="2147485826" r:id="rId10"/>
    <p:sldLayoutId id="214748582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825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225" y="6388100"/>
            <a:ext cx="8832850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5563"/>
            <a:ext cx="3044825" cy="3651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325"/>
            <a:ext cx="3581400" cy="366713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575"/>
            <a:ext cx="8832850" cy="6546850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>
              <a:latin typeface="Arial" charset="0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350"/>
            <a:ext cx="8832850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4267200" y="955675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5" name="Овал 14"/>
          <p:cNvSpPr/>
          <p:nvPr/>
        </p:nvSpPr>
        <p:spPr>
          <a:xfrm>
            <a:off x="4362450" y="1050925"/>
            <a:ext cx="419100" cy="420688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39813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553AE4AA-F039-4DA6-A7F1-4987AACB17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230" name="Заголовок 21"/>
          <p:cNvSpPr>
            <a:spLocks noGrp="1"/>
          </p:cNvSpPr>
          <p:nvPr>
            <p:ph type="title"/>
          </p:nvPr>
        </p:nvSpPr>
        <p:spPr bwMode="auto">
          <a:xfrm>
            <a:off x="301625" y="228600"/>
            <a:ext cx="8534400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 bwMode="auto">
          <a:xfrm>
            <a:off x="301625" y="1524000"/>
            <a:ext cx="8534400" cy="4598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828" r:id="rId1"/>
    <p:sldLayoutId id="2147485829" r:id="rId2"/>
    <p:sldLayoutId id="2147485830" r:id="rId3"/>
    <p:sldLayoutId id="2147485831" r:id="rId4"/>
    <p:sldLayoutId id="2147485832" r:id="rId5"/>
    <p:sldLayoutId id="2147485833" r:id="rId6"/>
    <p:sldLayoutId id="2147485834" r:id="rId7"/>
    <p:sldLayoutId id="2147485835" r:id="rId8"/>
    <p:sldLayoutId id="2147485836" r:id="rId9"/>
    <p:sldLayoutId id="2147485837" r:id="rId10"/>
    <p:sldLayoutId id="2147485838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build="p"/>
    </p:bld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3300" kern="1200">
          <a:solidFill>
            <a:srgbClr val="7B9899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300">
          <a:solidFill>
            <a:srgbClr val="7B9899"/>
          </a:solidFill>
          <a:latin typeface="Georgia" pitchFamily="18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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ct val="20000"/>
        </a:spcBef>
        <a:spcAft>
          <a:spcPct val="0"/>
        </a:spcAft>
        <a:buClr>
          <a:srgbClr val="8CADAE"/>
        </a:buClr>
        <a:buSzPct val="75000"/>
        <a:buFont typeface="Wingdings 2" pitchFamily="18" charset="2"/>
        <a:buChar char="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ct val="20000"/>
        </a:spcBef>
        <a:spcAft>
          <a:spcPct val="0"/>
        </a:spcAft>
        <a:buClr>
          <a:srgbClr val="8C7B70"/>
        </a:buClr>
        <a:buSzPct val="70000"/>
        <a:buFont typeface="Wingdings" pitchFamily="2" charset="2"/>
        <a:buChar char="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ct val="20000"/>
        </a:spcBef>
        <a:spcAft>
          <a:spcPct val="0"/>
        </a:spcAft>
        <a:buClr>
          <a:srgbClr val="8FB08C"/>
        </a:buClr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9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90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6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1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10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Заголовок 1"/>
          <p:cNvSpPr>
            <a:spLocks noGrp="1"/>
          </p:cNvSpPr>
          <p:nvPr>
            <p:ph type="title"/>
          </p:nvPr>
        </p:nvSpPr>
        <p:spPr>
          <a:xfrm>
            <a:off x="357188" y="1000125"/>
            <a:ext cx="8534400" cy="758825"/>
          </a:xfrm>
        </p:spPr>
        <p:txBody>
          <a:bodyPr/>
          <a:lstStyle/>
          <a:p>
            <a:pPr eaLnBrk="1" hangingPunct="1"/>
            <a:endParaRPr lang="ru-RU" sz="6600" smtClean="0">
              <a:solidFill>
                <a:srgbClr val="7B9899"/>
              </a:solidFill>
            </a:endParaRPr>
          </a:p>
        </p:txBody>
      </p:sp>
      <p:pic>
        <p:nvPicPr>
          <p:cNvPr id="67587" name="Picture 4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072063" y="3143250"/>
            <a:ext cx="3084512" cy="3084513"/>
          </a:xfrm>
          <a:solidFill>
            <a:srgbClr val="FFFFFF">
              <a:shade val="85000"/>
            </a:srgbClr>
          </a:solidFill>
          <a:ln w="190500" cap="rnd">
            <a:solidFill>
              <a:schemeClr val="accent1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771775" y="857250"/>
            <a:ext cx="2719388" cy="1323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b="1" dirty="0">
                <a:solidFill>
                  <a:schemeClr val="accent6">
                    <a:lumMod val="50000"/>
                  </a:schemeClr>
                </a:solidFill>
                <a:latin typeface="Georgia"/>
                <a:ea typeface="+mj-ea"/>
                <a:cs typeface="+mj-cs"/>
              </a:rPr>
              <a:t>КВН</a:t>
            </a:r>
          </a:p>
        </p:txBody>
      </p:sp>
      <p:sp>
        <p:nvSpPr>
          <p:cNvPr id="67589" name="TextBox 5"/>
          <p:cNvSpPr txBox="1">
            <a:spLocks noChangeArrowheads="1"/>
          </p:cNvSpPr>
          <p:nvPr/>
        </p:nvSpPr>
        <p:spPr bwMode="auto">
          <a:xfrm>
            <a:off x="935038" y="3000375"/>
            <a:ext cx="36830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5400" b="1"/>
              <a:t>«Курить –</a:t>
            </a:r>
          </a:p>
          <a:p>
            <a:r>
              <a:rPr lang="ru-RU" sz="5400" b="1"/>
              <a:t>здоровью</a:t>
            </a:r>
          </a:p>
          <a:p>
            <a:r>
              <a:rPr lang="ru-RU" sz="5400" b="1"/>
              <a:t>вредить»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75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7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8" dur="2000" fill="hold"/>
                                        <p:tgtEl>
                                          <p:spTgt spid="675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9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6758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7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62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924175"/>
            <a:ext cx="8385175" cy="14319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ru-RU" sz="4000" smtClean="0"/>
              <a:t>Пантомима </a:t>
            </a:r>
            <a:br>
              <a:rPr lang="ru-RU" sz="4000" smtClean="0"/>
            </a:br>
            <a:r>
              <a:rPr lang="ru-RU" sz="4000" smtClean="0"/>
              <a:t>«Сам не курю и другу не велю»</a:t>
            </a:r>
          </a:p>
        </p:txBody>
      </p:sp>
      <p:sp>
        <p:nvSpPr>
          <p:cNvPr id="552963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196975"/>
            <a:ext cx="8229600" cy="4495800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Уважаемые, болельщики, посчитайте: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На сколько страдает семейный бюджет ежемесячно, если в семье есть неразумный курильщик, выкуривающий в день 20 сигарет по цене 16,5 рублей за пачку?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Уважаемые, болельщики, посчитайте: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На сколько страдает семейный бюджет ежемесячно, если в семье есть неразумный курильщик, выкуривающий в день 20 сигарет по цене 16,5 рублей за пачку?</a:t>
            </a:r>
          </a:p>
          <a:p>
            <a:pPr>
              <a:defRPr/>
            </a:pPr>
            <a:endParaRPr lang="ru-RU" dirty="0" smtClean="0"/>
          </a:p>
          <a:p>
            <a:pPr algn="ctr">
              <a:defRPr/>
            </a:pPr>
            <a:r>
              <a:rPr lang="ru-RU" b="1" dirty="0" smtClean="0"/>
              <a:t>Ответ: 495 рублей. 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>
                <a:solidFill>
                  <a:srgbClr val="FFFF00"/>
                </a:solidFill>
              </a:rPr>
              <a:t>ПОЭТИЧЕСКИЙ КОНКУРС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>
                <a:solidFill>
                  <a:srgbClr val="FFFF00"/>
                </a:solidFill>
              </a:rPr>
              <a:t>Слова для стихотворения: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76600" y="1773238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лицо,</a:t>
            </a: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грипп,</a:t>
            </a: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рецепт,</a:t>
            </a: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гражданин,</a:t>
            </a: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кровать,</a:t>
            </a: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курить.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50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550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550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5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55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5550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555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555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550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5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55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5550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5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5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5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5550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50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647700"/>
            <a:ext cx="8686800" cy="1295400"/>
          </a:xfrm>
        </p:spPr>
        <p:txBody>
          <a:bodyPr>
            <a:normAutofit fontScale="90000"/>
          </a:bodyPr>
          <a:lstStyle/>
          <a:p>
            <a:pPr algn="ctr"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/>
              <a:t>Заполните  таблицу ответов для теста: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625" y="4214813"/>
          <a:ext cx="8329613" cy="2665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82411"/>
                <a:gridCol w="2082411"/>
                <a:gridCol w="2753732"/>
                <a:gridCol w="1411089"/>
              </a:tblGrid>
              <a:tr h="304745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С</a:t>
                      </a:r>
                      <a:endParaRPr lang="ru-RU" dirty="0"/>
                    </a:p>
                  </a:txBody>
                  <a:tcPr/>
                </a:tc>
              </a:tr>
              <a:tr h="38069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2286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069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069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80699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5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0936" name="Прямоугольник 5"/>
          <p:cNvSpPr>
            <a:spLocks noChangeArrowheads="1"/>
          </p:cNvSpPr>
          <p:nvPr/>
        </p:nvSpPr>
        <p:spPr bwMode="auto">
          <a:xfrm>
            <a:off x="-928688" y="1000125"/>
            <a:ext cx="3500438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ru-RU"/>
              <a:t>1. Табак это:</a:t>
            </a:r>
          </a:p>
          <a:p>
            <a:pPr>
              <a:buFont typeface="Wingdings 2" pitchFamily="18" charset="2"/>
              <a:buNone/>
            </a:pPr>
            <a:r>
              <a:rPr lang="ru-RU"/>
              <a:t>А) яд;</a:t>
            </a:r>
          </a:p>
          <a:p>
            <a:pPr>
              <a:buFont typeface="Wingdings 2" pitchFamily="18" charset="2"/>
              <a:buNone/>
            </a:pPr>
            <a:r>
              <a:rPr lang="ru-RU"/>
              <a:t>В) отрава;</a:t>
            </a:r>
          </a:p>
          <a:p>
            <a:pPr>
              <a:buFont typeface="Wingdings 2" pitchFamily="18" charset="2"/>
              <a:buNone/>
            </a:pPr>
            <a:r>
              <a:rPr lang="ru-RU"/>
              <a:t>С) зараза.</a:t>
            </a:r>
          </a:p>
        </p:txBody>
      </p:sp>
      <p:sp>
        <p:nvSpPr>
          <p:cNvPr id="80937" name="Прямоугольник 6"/>
          <p:cNvSpPr>
            <a:spLocks noChangeArrowheads="1"/>
          </p:cNvSpPr>
          <p:nvPr/>
        </p:nvSpPr>
        <p:spPr bwMode="auto">
          <a:xfrm>
            <a:off x="1428750" y="1000125"/>
            <a:ext cx="4143375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ru-RU"/>
              <a:t> 2. Табак попал в Европу из:</a:t>
            </a:r>
          </a:p>
          <a:p>
            <a:pPr>
              <a:buFont typeface="Wingdings 2" pitchFamily="18" charset="2"/>
              <a:buNone/>
            </a:pPr>
            <a:r>
              <a:rPr lang="ru-RU"/>
              <a:t>                   А) Америки;</a:t>
            </a:r>
          </a:p>
          <a:p>
            <a:pPr>
              <a:buFont typeface="Wingdings 2" pitchFamily="18" charset="2"/>
              <a:buNone/>
            </a:pPr>
            <a:r>
              <a:rPr lang="ru-RU"/>
              <a:t>                   В) Индии;</a:t>
            </a:r>
          </a:p>
          <a:p>
            <a:pPr>
              <a:buFont typeface="Wingdings 2" pitchFamily="18" charset="2"/>
              <a:buNone/>
            </a:pPr>
            <a:r>
              <a:rPr lang="ru-RU"/>
              <a:t>                   С) Китая.</a:t>
            </a:r>
          </a:p>
        </p:txBody>
      </p:sp>
      <p:sp>
        <p:nvSpPr>
          <p:cNvPr id="80938" name="Прямоугольник 7"/>
          <p:cNvSpPr>
            <a:spLocks noChangeArrowheads="1"/>
          </p:cNvSpPr>
          <p:nvPr/>
        </p:nvSpPr>
        <p:spPr bwMode="auto">
          <a:xfrm>
            <a:off x="5072063" y="1071563"/>
            <a:ext cx="4572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ru-RU"/>
              <a:t>3.  Курением ты приносишь вред:</a:t>
            </a:r>
          </a:p>
          <a:p>
            <a:pPr>
              <a:buFont typeface="Wingdings 2" pitchFamily="18" charset="2"/>
              <a:buNone/>
            </a:pPr>
            <a:r>
              <a:rPr lang="ru-RU"/>
              <a:t>А) себе;</a:t>
            </a:r>
          </a:p>
          <a:p>
            <a:pPr>
              <a:buFont typeface="Wingdings 2" pitchFamily="18" charset="2"/>
              <a:buNone/>
            </a:pPr>
            <a:r>
              <a:rPr lang="ru-RU"/>
              <a:t>В) своему здоровью;</a:t>
            </a:r>
          </a:p>
          <a:p>
            <a:pPr>
              <a:buFont typeface="Wingdings 2" pitchFamily="18" charset="2"/>
              <a:buNone/>
            </a:pPr>
            <a:r>
              <a:rPr lang="ru-RU"/>
              <a:t>С) окружающим.</a:t>
            </a:r>
          </a:p>
        </p:txBody>
      </p:sp>
      <p:sp>
        <p:nvSpPr>
          <p:cNvPr id="80939" name="Прямоугольник 8"/>
          <p:cNvSpPr>
            <a:spLocks noChangeArrowheads="1"/>
          </p:cNvSpPr>
          <p:nvPr/>
        </p:nvSpPr>
        <p:spPr bwMode="auto">
          <a:xfrm>
            <a:off x="0" y="2500313"/>
            <a:ext cx="4572000" cy="147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</a:pPr>
            <a:r>
              <a:rPr lang="ru-RU"/>
              <a:t> 4. Каждая выкуренная сигарета укорачивает жизнь человека на:</a:t>
            </a:r>
          </a:p>
          <a:p>
            <a:pPr>
              <a:buFont typeface="Wingdings 2" pitchFamily="18" charset="2"/>
              <a:buNone/>
            </a:pPr>
            <a:r>
              <a:rPr lang="ru-RU"/>
              <a:t>                     А) 1 секунду;</a:t>
            </a:r>
          </a:p>
          <a:p>
            <a:pPr>
              <a:buFont typeface="Wingdings 2" pitchFamily="18" charset="2"/>
              <a:buNone/>
            </a:pPr>
            <a:r>
              <a:rPr lang="ru-RU"/>
              <a:t>                     В) 3 минуты;</a:t>
            </a:r>
          </a:p>
          <a:p>
            <a:pPr>
              <a:buFont typeface="Wingdings 2" pitchFamily="18" charset="2"/>
              <a:buNone/>
            </a:pPr>
            <a:r>
              <a:rPr lang="ru-RU"/>
              <a:t>                     С) 8 минут.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572000" y="2571744"/>
            <a:ext cx="4572000" cy="1354217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Font typeface="Wingdings 2" pitchFamily="18" charset="2"/>
              <a:buNone/>
              <a:defRPr/>
            </a:pPr>
            <a:r>
              <a:rPr lang="ru-RU" sz="1600" dirty="0"/>
              <a:t>5.  Никотин поражает: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/>
              <a:t>А) сердце;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/>
              <a:t>В) лёгкие;</a:t>
            </a:r>
          </a:p>
          <a:p>
            <a:pPr>
              <a:buFont typeface="Wingdings 2" pitchFamily="18" charset="2"/>
              <a:buNone/>
              <a:defRPr/>
            </a:pPr>
            <a:r>
              <a:rPr lang="ru-RU" sz="1600" dirty="0"/>
              <a:t>С) мозг.</a:t>
            </a:r>
          </a:p>
          <a:p>
            <a:pPr lvl="8"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>
              <a:defRPr/>
            </a:pPr>
            <a:r>
              <a:rPr lang="ru-RU" dirty="0" smtClean="0"/>
              <a:t> </a:t>
            </a:r>
            <a:r>
              <a:rPr lang="ru-RU" b="1" dirty="0" smtClean="0"/>
              <a:t>Сверим ответы с ключом к тесту:</a:t>
            </a:r>
            <a:endParaRPr lang="ru-RU" b="1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0" y="2214563"/>
          <a:ext cx="8686800" cy="2657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171700"/>
                <a:gridCol w="2171700"/>
                <a:gridCol w="2171700"/>
              </a:tblGrid>
              <a:tr h="37084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В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   С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1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+   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+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-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-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3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+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-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-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+</a:t>
                      </a:r>
                      <a:endParaRPr lang="ru-RU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        5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+</a:t>
                      </a:r>
                      <a:endParaRPr lang="ru-R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          +</a:t>
                      </a:r>
                      <a:endParaRPr lang="ru-RU" sz="2400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5010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0" y="500063"/>
            <a:ext cx="8686800" cy="8382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</a:rPr>
              <a:t>ПОЭТИЧЕСКИЙ КОНКУРС</a:t>
            </a:r>
            <a:br>
              <a:rPr lang="ru-RU" b="1" dirty="0" smtClean="0">
                <a:solidFill>
                  <a:srgbClr val="FFFF00"/>
                </a:solidFill>
              </a:rPr>
            </a:br>
            <a:r>
              <a:rPr lang="ru-RU" b="1" dirty="0" smtClean="0">
                <a:solidFill>
                  <a:srgbClr val="FFFF00"/>
                </a:solidFill>
              </a:rPr>
              <a:t>Слова для стихотворения</a:t>
            </a:r>
            <a:r>
              <a:rPr lang="ru-RU" dirty="0" smtClean="0"/>
              <a:t>:</a:t>
            </a:r>
          </a:p>
        </p:txBody>
      </p:sp>
      <p:sp>
        <p:nvSpPr>
          <p:cNvPr id="555011" name="Rectangle 3"/>
          <p:cNvSpPr>
            <a:spLocks noGrp="1" noChangeArrowheads="1"/>
          </p:cNvSpPr>
          <p:nvPr>
            <p:ph idx="1"/>
          </p:nvPr>
        </p:nvSpPr>
        <p:spPr>
          <a:xfrm>
            <a:off x="3276600" y="1773238"/>
            <a:ext cx="8007350" cy="41910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</a:rPr>
              <a:t>лицо,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</a:rPr>
              <a:t>грипп,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</a:rPr>
              <a:t>рецепт,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</a:rPr>
              <a:t>гражданин,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</a:rPr>
              <a:t>кровать,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FFFF00"/>
                </a:solidFill>
              </a:rPr>
              <a:t>курить.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6034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556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333375"/>
            <a:ext cx="8316912" cy="57594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Я порозовел и пополнел в лице,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Забыл и гриппы и кровать.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Граждане, вас интересует рецепт?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Открыть? Или не открывать?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Граждане, вы утомились от  </a:t>
            </a:r>
            <a:r>
              <a:rPr lang="ru-RU" sz="3600" b="1" dirty="0" err="1" smtClean="0">
                <a:solidFill>
                  <a:srgbClr val="FFFF00"/>
                </a:solidFill>
              </a:rPr>
              <a:t>жданья</a:t>
            </a:r>
            <a:r>
              <a:rPr lang="ru-RU" sz="3600" b="1" dirty="0" smtClean="0">
                <a:solidFill>
                  <a:srgbClr val="FFFF00"/>
                </a:solidFill>
              </a:rPr>
              <a:t>,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Готовы корить и крыть.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Не волнуйтесь, сообщаю: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600" b="1" dirty="0" smtClean="0">
                <a:solidFill>
                  <a:srgbClr val="FFFF00"/>
                </a:solidFill>
              </a:rPr>
              <a:t>Граждане, я сегодня- бросил курить!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FF00"/>
                </a:solidFill>
              </a:rPr>
              <a:t>                             Владимир Маяковский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428625" y="714375"/>
            <a:ext cx="8229600" cy="2422525"/>
          </a:xfrm>
        </p:spPr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Обращение в Минздрав России с просьбой о запрете продажи сигарет</a:t>
            </a:r>
          </a:p>
        </p:txBody>
      </p:sp>
      <p:sp>
        <p:nvSpPr>
          <p:cNvPr id="84995" name="Rectangle 3"/>
          <p:cNvSpPr>
            <a:spLocks noGrp="1" noRot="1" noChangeArrowheads="1"/>
          </p:cNvSpPr>
          <p:nvPr>
            <p:ph sz="quarter" idx="1"/>
          </p:nvPr>
        </p:nvSpPr>
        <p:spPr>
          <a:xfrm>
            <a:off x="0" y="6858000"/>
            <a:ext cx="8229600" cy="4495800"/>
          </a:xfrm>
        </p:spPr>
        <p:txBody>
          <a:bodyPr/>
          <a:lstStyle/>
          <a:p>
            <a:pPr lvl="2" eaLnBrk="1" hangingPunct="1"/>
            <a:endParaRPr lang="ru-RU" smtClean="0"/>
          </a:p>
        </p:txBody>
      </p:sp>
      <p:pic>
        <p:nvPicPr>
          <p:cNvPr id="84996" name="Picture 4" descr="C:\Users\ирина\Downloads\кур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714625" y="3643313"/>
            <a:ext cx="3257550" cy="2974975"/>
          </a:xfrm>
          <a:prstGeom prst="rect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849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499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428625" y="0"/>
            <a:ext cx="8229600" cy="11398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endParaRPr lang="ru-RU" dirty="0"/>
          </a:p>
        </p:txBody>
      </p:sp>
      <p:pic>
        <p:nvPicPr>
          <p:cNvPr id="86019" name="Picture 1" descr="http://im5-tub-ru.yandex.net/i?id=242627421-20-7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62325" y="3605213"/>
            <a:ext cx="1428750" cy="857250"/>
          </a:xfr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3810000" y="3246438"/>
          <a:ext cx="1524000" cy="365125"/>
        </p:xfrm>
        <a:graphic>
          <a:graphicData uri="http://schemas.openxmlformats.org/drawingml/2006/table">
            <a:tbl>
              <a:tblPr/>
              <a:tblGrid>
                <a:gridCol w="1524000"/>
              </a:tblGrid>
              <a:tr h="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pic>
        <p:nvPicPr>
          <p:cNvPr id="86022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0" y="0"/>
            <a:ext cx="5886450" cy="5886450"/>
          </a:xfrm>
          <a:prstGeom prst="rect">
            <a:avLst/>
          </a:prstGeom>
          <a:ln w="190500" cap="sq">
            <a:solidFill>
              <a:schemeClr val="accent5">
                <a:lumMod val="75000"/>
              </a:schemeClr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86023" name="TextBox 6"/>
          <p:cNvSpPr txBox="1">
            <a:spLocks noChangeArrowheads="1"/>
          </p:cNvSpPr>
          <p:nvPr/>
        </p:nvSpPr>
        <p:spPr bwMode="auto">
          <a:xfrm>
            <a:off x="7000875" y="428625"/>
            <a:ext cx="592138" cy="5508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400" b="1"/>
              <a:t>Н</a:t>
            </a:r>
          </a:p>
          <a:p>
            <a:r>
              <a:rPr lang="ru-RU" sz="4400" b="1"/>
              <a:t>Е</a:t>
            </a:r>
          </a:p>
          <a:p>
            <a:endParaRPr lang="ru-RU" sz="4400" b="1"/>
          </a:p>
          <a:p>
            <a:r>
              <a:rPr lang="ru-RU" sz="4400" b="1"/>
              <a:t>К</a:t>
            </a:r>
          </a:p>
          <a:p>
            <a:r>
              <a:rPr lang="ru-RU" sz="4400" b="1"/>
              <a:t>У</a:t>
            </a:r>
          </a:p>
          <a:p>
            <a:r>
              <a:rPr lang="ru-RU" sz="4400" b="1"/>
              <a:t>Р</a:t>
            </a:r>
          </a:p>
          <a:p>
            <a:r>
              <a:rPr lang="ru-RU" sz="4400" b="1"/>
              <a:t>И</a:t>
            </a:r>
          </a:p>
          <a:p>
            <a:r>
              <a:rPr lang="ru-RU" sz="4400" b="1"/>
              <a:t>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8602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860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6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6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60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6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6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60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86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6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860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60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60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60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60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60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60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860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60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860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6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sp>
        <p:nvSpPr>
          <p:cNvPr id="596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b="1" dirty="0" smtClean="0"/>
              <a:t>Конкурс 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6000" b="1" dirty="0" smtClean="0"/>
              <a:t>названий команд и девизов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mph" presetSubtype="0" fill="hold" grpId="0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500" fill="hold"/>
                                        <p:tgtEl>
                                          <p:spTgt spid="596994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69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699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442" name="Rectangle 2"/>
          <p:cNvSpPr>
            <a:spLocks noGrp="1" noChangeArrowheads="1"/>
          </p:cNvSpPr>
          <p:nvPr>
            <p:ph type="title"/>
          </p:nvPr>
        </p:nvSpPr>
        <p:spPr>
          <a:xfrm>
            <a:off x="500063" y="642938"/>
            <a:ext cx="8229600" cy="1849437"/>
          </a:xfrm>
        </p:spPr>
        <p:txBody>
          <a:bodyPr/>
          <a:lstStyle/>
          <a:p>
            <a:pPr eaLnBrk="1" hangingPunct="1"/>
            <a:r>
              <a:rPr lang="ru-RU" sz="5400" b="1" smtClean="0">
                <a:solidFill>
                  <a:srgbClr val="FF0000"/>
                </a:solidFill>
              </a:rPr>
              <a:t>Сценка </a:t>
            </a:r>
            <a:br>
              <a:rPr lang="ru-RU" sz="5400" b="1" smtClean="0">
                <a:solidFill>
                  <a:srgbClr val="FF0000"/>
                </a:solidFill>
              </a:rPr>
            </a:br>
            <a:r>
              <a:rPr lang="ru-RU" sz="5400" b="1" smtClean="0">
                <a:solidFill>
                  <a:srgbClr val="FF0000"/>
                </a:solidFill>
              </a:rPr>
              <a:t>«Антиреклама сигарет»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0" y="7245350"/>
            <a:ext cx="8229600" cy="4525963"/>
          </a:xfrm>
        </p:spPr>
        <p:txBody>
          <a:bodyPr/>
          <a:lstStyle/>
          <a:p>
            <a:pPr eaLnBrk="1" hangingPunct="1"/>
            <a:endParaRPr lang="ru-RU" smtClean="0"/>
          </a:p>
        </p:txBody>
      </p:sp>
      <p:pic>
        <p:nvPicPr>
          <p:cNvPr id="69636" name="Picture 4" descr="C:\Users\ирина\Downloads\сигарет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357438" y="2500313"/>
            <a:ext cx="4371975" cy="3263900"/>
          </a:xfrm>
          <a:prstGeom prst="pentagon">
            <a:avLst/>
          </a:prstGeom>
          <a:ln w="190500" cap="sq">
            <a:solidFill>
              <a:schemeClr val="accent1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5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445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445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9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544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68580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endParaRPr lang="ru-RU" smtClean="0"/>
          </a:p>
        </p:txBody>
      </p:sp>
      <p:pic>
        <p:nvPicPr>
          <p:cNvPr id="70659" name="Picture 4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071563" y="3000375"/>
            <a:ext cx="2786062" cy="2525713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Конкурс художников</a:t>
            </a:r>
            <a:endParaRPr lang="ru-RU" b="1" dirty="0"/>
          </a:p>
        </p:txBody>
      </p:sp>
      <p:sp>
        <p:nvSpPr>
          <p:cNvPr id="70661" name="TextBox 5"/>
          <p:cNvSpPr txBox="1">
            <a:spLocks noChangeArrowheads="1"/>
          </p:cNvSpPr>
          <p:nvPr/>
        </p:nvSpPr>
        <p:spPr bwMode="auto">
          <a:xfrm>
            <a:off x="5175250" y="1857375"/>
            <a:ext cx="3679825" cy="280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4400" b="1"/>
              <a:t>«Лошадь,</a:t>
            </a:r>
          </a:p>
          <a:p>
            <a:r>
              <a:rPr lang="ru-RU" sz="4400" b="1"/>
              <a:t>умирающая </a:t>
            </a:r>
          </a:p>
          <a:p>
            <a:r>
              <a:rPr lang="ru-RU" sz="4400" b="1"/>
              <a:t>от  капли</a:t>
            </a:r>
          </a:p>
          <a:p>
            <a:r>
              <a:rPr lang="ru-RU" sz="4400" b="1"/>
              <a:t>никотина»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06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066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066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066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06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/>
              <a:t>КРОССВОРД</a:t>
            </a:r>
            <a:endParaRPr lang="ru-RU" b="1" dirty="0"/>
          </a:p>
        </p:txBody>
      </p:sp>
      <p:pic>
        <p:nvPicPr>
          <p:cNvPr id="71683" name="Содержимое 3" descr="http://n-omka-rcio.omskedu.ru/autothumbs.php?img=/images/n-omka/1_300_364.png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57188" y="1857375"/>
            <a:ext cx="3629025" cy="4368800"/>
          </a:xfrm>
        </p:spPr>
      </p:pic>
      <p:sp>
        <p:nvSpPr>
          <p:cNvPr id="71684" name="Rectangle 1"/>
          <p:cNvSpPr>
            <a:spLocks noChangeArrowheads="1"/>
          </p:cNvSpPr>
          <p:nvPr/>
        </p:nvSpPr>
        <p:spPr bwMode="auto">
          <a:xfrm>
            <a:off x="0" y="0"/>
            <a:ext cx="18415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  <a:p>
            <a:pPr algn="l" eaLnBrk="0" hangingPunct="0"/>
            <a:endParaRPr lang="ru-RU" sz="1200">
              <a:cs typeface="Times New Roman" pitchFamily="18" charset="0"/>
            </a:endParaRPr>
          </a:p>
        </p:txBody>
      </p:sp>
      <p:sp>
        <p:nvSpPr>
          <p:cNvPr id="71685" name="Прямоугольник 8"/>
          <p:cNvSpPr>
            <a:spLocks noChangeArrowheads="1"/>
          </p:cNvSpPr>
          <p:nvPr/>
        </p:nvSpPr>
        <p:spPr bwMode="auto">
          <a:xfrm>
            <a:off x="4143375" y="1500188"/>
            <a:ext cx="500062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/>
            <a:r>
              <a:rPr lang="ru-RU">
                <a:solidFill>
                  <a:srgbClr val="FFFFFF"/>
                </a:solidFill>
                <a:cs typeface="Times New Roman" pitchFamily="18" charset="0"/>
              </a:rPr>
              <a:t>ПО  ГОРИЗОНТАЛИ: </a:t>
            </a:r>
          </a:p>
          <a:p>
            <a:pPr algn="l" eaLnBrk="0" hangingPunct="0"/>
            <a:r>
              <a:rPr lang="ru-RU">
                <a:solidFill>
                  <a:srgbClr val="FFFFFF"/>
                </a:solidFill>
                <a:cs typeface="Times New Roman" pitchFamily="18" charset="0"/>
              </a:rPr>
              <a:t>1) Противный звук, мешающий говорить и слушать как раз тогда, когда это интереснее всего; </a:t>
            </a:r>
          </a:p>
          <a:p>
            <a:pPr algn="l" eaLnBrk="0" hangingPunct="0"/>
            <a:r>
              <a:rPr lang="ru-RU">
                <a:solidFill>
                  <a:srgbClr val="FFFFFF"/>
                </a:solidFill>
                <a:cs typeface="Times New Roman" pitchFamily="18" charset="0"/>
              </a:rPr>
              <a:t>2) Вредная привычка, мешающая нормальному функционированию организма; </a:t>
            </a:r>
          </a:p>
          <a:p>
            <a:pPr algn="l" eaLnBrk="0" hangingPunct="0"/>
            <a:r>
              <a:rPr lang="ru-RU">
                <a:solidFill>
                  <a:srgbClr val="FFFFFF"/>
                </a:solidFill>
                <a:cs typeface="Times New Roman" pitchFamily="18" charset="0"/>
              </a:rPr>
              <a:t>3) Органические вещества, содержащиеся в табачном дыме, вызывающие  заболевания лёгких; </a:t>
            </a:r>
          </a:p>
          <a:p>
            <a:pPr algn="l" eaLnBrk="0" hangingPunct="0"/>
            <a:r>
              <a:rPr lang="ru-RU">
                <a:solidFill>
                  <a:srgbClr val="FFFFFF"/>
                </a:solidFill>
                <a:cs typeface="Times New Roman" pitchFamily="18" charset="0"/>
              </a:rPr>
              <a:t>ПО ВЕРТИКАЛИ: </a:t>
            </a:r>
          </a:p>
          <a:p>
            <a:pPr algn="l" eaLnBrk="0" hangingPunct="0"/>
            <a:r>
              <a:rPr lang="ru-RU">
                <a:solidFill>
                  <a:srgbClr val="FFFFFF"/>
                </a:solidFill>
                <a:cs typeface="Times New Roman" pitchFamily="18" charset="0"/>
              </a:rPr>
              <a:t>4) Орган, который больше всего страдает от курения; </a:t>
            </a:r>
          </a:p>
          <a:p>
            <a:pPr algn="l" eaLnBrk="0" hangingPunct="0"/>
            <a:r>
              <a:rPr lang="ru-RU">
                <a:solidFill>
                  <a:srgbClr val="FFFFFF"/>
                </a:solidFill>
                <a:cs typeface="Times New Roman" pitchFamily="18" charset="0"/>
              </a:rPr>
              <a:t>5) Орган, приобретающий жёлто-серый цвет от табачного дыма; </a:t>
            </a:r>
          </a:p>
          <a:p>
            <a:pPr algn="l" eaLnBrk="0" hangingPunct="0"/>
            <a:r>
              <a:rPr lang="ru-RU">
                <a:solidFill>
                  <a:srgbClr val="FFFFFF"/>
                </a:solidFill>
                <a:cs typeface="Times New Roman" pitchFamily="18" charset="0"/>
              </a:rPr>
              <a:t>6) Капли этого средства хватает для убийства лошади. </a:t>
            </a:r>
            <a:endParaRPr lang="ru-RU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b="1" smtClean="0"/>
              <a:t>Ответы на кроссворд:</a:t>
            </a:r>
          </a:p>
        </p:txBody>
      </p:sp>
      <p:sp>
        <p:nvSpPr>
          <p:cNvPr id="72707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2300" indent="-514350" eaLnBrk="1" hangingPunct="1">
              <a:buFont typeface="Georgia" pitchFamily="18" charset="0"/>
              <a:buNone/>
            </a:pPr>
            <a:r>
              <a:rPr lang="ru-RU" smtClean="0"/>
              <a:t>1</a:t>
            </a:r>
            <a:r>
              <a:rPr lang="ru-RU" b="1" smtClean="0"/>
              <a:t>)  Кашель</a:t>
            </a:r>
          </a:p>
          <a:p>
            <a:pPr marL="622300" indent="-514350" eaLnBrk="1" hangingPunct="1">
              <a:buFont typeface="Georgia" pitchFamily="18" charset="0"/>
              <a:buNone/>
            </a:pPr>
            <a:r>
              <a:rPr lang="ru-RU" b="1" smtClean="0"/>
              <a:t>2)  Курение</a:t>
            </a:r>
          </a:p>
          <a:p>
            <a:pPr marL="622300" indent="-514350" eaLnBrk="1" hangingPunct="1">
              <a:buFont typeface="Georgia" pitchFamily="18" charset="0"/>
              <a:buNone/>
            </a:pPr>
            <a:r>
              <a:rPr lang="ru-RU" b="1" smtClean="0"/>
              <a:t>3)  Смола</a:t>
            </a:r>
          </a:p>
          <a:p>
            <a:pPr marL="622300" indent="-514350" eaLnBrk="1" hangingPunct="1">
              <a:buFont typeface="Georgia" pitchFamily="18" charset="0"/>
              <a:buNone/>
            </a:pPr>
            <a:r>
              <a:rPr lang="ru-RU" b="1" smtClean="0"/>
              <a:t>4)  Легкие</a:t>
            </a:r>
          </a:p>
          <a:p>
            <a:pPr marL="622300" indent="-514350" eaLnBrk="1" hangingPunct="1">
              <a:buFont typeface="Georgia" pitchFamily="18" charset="0"/>
              <a:buNone/>
            </a:pPr>
            <a:r>
              <a:rPr lang="ru-RU" b="1" smtClean="0"/>
              <a:t>5)  Зуб</a:t>
            </a:r>
          </a:p>
          <a:p>
            <a:pPr marL="622300" indent="-514350" eaLnBrk="1" hangingPunct="1">
              <a:buFont typeface="Georgia" pitchFamily="18" charset="0"/>
              <a:buNone/>
            </a:pPr>
            <a:r>
              <a:rPr lang="ru-RU" b="1" smtClean="0"/>
              <a:t>6)  Никотин</a:t>
            </a:r>
          </a:p>
        </p:txBody>
      </p:sp>
      <p:pic>
        <p:nvPicPr>
          <p:cNvPr id="72708" name="Picture 4" descr="1244141138_0_a4f5_c51b5846_ori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786313" y="2286000"/>
            <a:ext cx="3395662" cy="4302125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27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2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72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0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23850" y="244475"/>
            <a:ext cx="8518525" cy="4192588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 smtClean="0"/>
              <a:t>Конкурс пословиц и поговорок о здоровье и о курении</a:t>
            </a:r>
          </a:p>
        </p:txBody>
      </p:sp>
      <p:pic>
        <p:nvPicPr>
          <p:cNvPr id="73731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4214813" y="3500438"/>
            <a:ext cx="3843337" cy="2817812"/>
          </a:xfrm>
          <a:ln w="190500" cap="sq">
            <a:solidFill>
              <a:srgbClr val="C8C6BD"/>
            </a:solidFill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3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7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37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4000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Вставьте пропущенные слова:</a:t>
            </a:r>
          </a:p>
        </p:txBody>
      </p:sp>
      <p:sp>
        <p:nvSpPr>
          <p:cNvPr id="74755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684213" y="1773238"/>
            <a:ext cx="8229600" cy="4533900"/>
          </a:xfrm>
        </p:spPr>
        <p:txBody>
          <a:bodyPr/>
          <a:lstStyle/>
          <a:p>
            <a:pPr eaLnBrk="1" hangingPunct="1"/>
            <a:r>
              <a:rPr lang="ru-RU" b="1" smtClean="0"/>
              <a:t>Табак уму ………….</a:t>
            </a:r>
          </a:p>
          <a:p>
            <a:pPr eaLnBrk="1" hangingPunct="1"/>
            <a:r>
              <a:rPr lang="ru-RU" b="1" smtClean="0"/>
              <a:t>Курильщик – сам ………..</a:t>
            </a:r>
          </a:p>
          <a:p>
            <a:pPr eaLnBrk="1" hangingPunct="1"/>
            <a:r>
              <a:rPr lang="ru-RU" b="1" smtClean="0"/>
              <a:t>Курить – здоровью ………..</a:t>
            </a:r>
          </a:p>
          <a:p>
            <a:pPr eaLnBrk="1" hangingPunct="1"/>
            <a:r>
              <a:rPr lang="ru-RU" b="1" smtClean="0"/>
              <a:t>Кто курит табак – тот своему ……….  </a:t>
            </a:r>
          </a:p>
          <a:p>
            <a:pPr eaLnBrk="1" hangingPunct="1"/>
            <a:r>
              <a:rPr lang="ru-RU" b="1" smtClean="0"/>
              <a:t>Береги платье снову, а здоровье …….</a:t>
            </a:r>
          </a:p>
          <a:p>
            <a:pPr eaLnBrk="1" hangingPunct="1"/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47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4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75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ru-RU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pPr eaLnBrk="1" hangingPunct="1"/>
            <a:r>
              <a:rPr lang="ru-RU" b="1" smtClean="0"/>
              <a:t>Табак уму не товарищ.</a:t>
            </a:r>
          </a:p>
          <a:p>
            <a:pPr eaLnBrk="1" hangingPunct="1"/>
            <a:r>
              <a:rPr lang="ru-RU" b="1" smtClean="0"/>
              <a:t>Курильщик – сам себе могильщик</a:t>
            </a:r>
          </a:p>
          <a:p>
            <a:pPr eaLnBrk="1" hangingPunct="1"/>
            <a:r>
              <a:rPr lang="ru-RU" b="1" smtClean="0"/>
              <a:t>Курить – здоровью вредить</a:t>
            </a:r>
          </a:p>
          <a:p>
            <a:pPr eaLnBrk="1" hangingPunct="1"/>
            <a:r>
              <a:rPr lang="ru-RU" b="1" smtClean="0"/>
              <a:t>Кто курит табак – тот своему здоровью враг.  </a:t>
            </a:r>
          </a:p>
          <a:p>
            <a:pPr eaLnBrk="1" hangingPunct="1"/>
            <a:r>
              <a:rPr lang="ru-RU" b="1" smtClean="0"/>
              <a:t>Береги платье снову, а здоровье смолоду.</a:t>
            </a:r>
          </a:p>
          <a:p>
            <a:pPr eaLnBrk="1" hangingPunct="1"/>
            <a:endParaRPr lang="ru-RU" b="1" smtClean="0"/>
          </a:p>
          <a:p>
            <a:pPr eaLnBrk="1" hangingPunct="1"/>
            <a:endParaRPr lang="ru-RU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11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jpeg"/></Relationships>
</file>

<file path=ppt/theme/_rels/them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image" Target="../media/image4.jpeg"/></Relationships>
</file>

<file path=ppt/theme/_rels/theme7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_rels/them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_rels/them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theme/theme1.xml><?xml version="1.0" encoding="utf-8"?>
<a:theme xmlns:a="http://schemas.openxmlformats.org/drawingml/2006/main" name="Разрез">
  <a:themeElements>
    <a:clrScheme name="Разрез 1">
      <a:dk1>
        <a:srgbClr val="8C0000"/>
      </a:dk1>
      <a:lt1>
        <a:srgbClr val="FFFFFF"/>
      </a:lt1>
      <a:dk2>
        <a:srgbClr val="720000"/>
      </a:dk2>
      <a:lt2>
        <a:srgbClr val="FFFFCC"/>
      </a:lt2>
      <a:accent1>
        <a:srgbClr val="FF3300"/>
      </a:accent1>
      <a:accent2>
        <a:srgbClr val="BE7960"/>
      </a:accent2>
      <a:accent3>
        <a:srgbClr val="BCAAAA"/>
      </a:accent3>
      <a:accent4>
        <a:srgbClr val="DADADA"/>
      </a:accent4>
      <a:accent5>
        <a:srgbClr val="FFADAA"/>
      </a:accent5>
      <a:accent6>
        <a:srgbClr val="AC6D56"/>
      </a:accent6>
      <a:hlink>
        <a:srgbClr val="FFCC66"/>
      </a:hlink>
      <a:folHlink>
        <a:srgbClr val="FF9900"/>
      </a:folHlink>
    </a:clrScheme>
    <a:fontScheme name="Разрез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Разрез 1">
        <a:dk1>
          <a:srgbClr val="8C0000"/>
        </a:dk1>
        <a:lt1>
          <a:srgbClr val="FFFFFF"/>
        </a:lt1>
        <a:dk2>
          <a:srgbClr val="720000"/>
        </a:dk2>
        <a:lt2>
          <a:srgbClr val="FFFFCC"/>
        </a:lt2>
        <a:accent1>
          <a:srgbClr val="FF3300"/>
        </a:accent1>
        <a:accent2>
          <a:srgbClr val="BE7960"/>
        </a:accent2>
        <a:accent3>
          <a:srgbClr val="BCAAAA"/>
        </a:accent3>
        <a:accent4>
          <a:srgbClr val="DADADA"/>
        </a:accent4>
        <a:accent5>
          <a:srgbClr val="FFADAA"/>
        </a:accent5>
        <a:accent6>
          <a:srgbClr val="AC6D56"/>
        </a:accent6>
        <a:hlink>
          <a:srgbClr val="FFCC66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2">
        <a:dk1>
          <a:srgbClr val="674E2F"/>
        </a:dk1>
        <a:lt1>
          <a:srgbClr val="FFFFFF"/>
        </a:lt1>
        <a:dk2>
          <a:srgbClr val="533F27"/>
        </a:dk2>
        <a:lt2>
          <a:srgbClr val="D8B274"/>
        </a:lt2>
        <a:accent1>
          <a:srgbClr val="CC990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81552A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3">
        <a:dk1>
          <a:srgbClr val="646464"/>
        </a:dk1>
        <a:lt1>
          <a:srgbClr val="FFFFFF"/>
        </a:lt1>
        <a:dk2>
          <a:srgbClr val="545454"/>
        </a:dk2>
        <a:lt2>
          <a:srgbClr val="D4D4CE"/>
        </a:lt2>
        <a:accent1>
          <a:srgbClr val="49747D"/>
        </a:accent1>
        <a:accent2>
          <a:srgbClr val="8F9699"/>
        </a:accent2>
        <a:accent3>
          <a:srgbClr val="B3B3B3"/>
        </a:accent3>
        <a:accent4>
          <a:srgbClr val="DADADA"/>
        </a:accent4>
        <a:accent5>
          <a:srgbClr val="B1BCBF"/>
        </a:accent5>
        <a:accent6>
          <a:srgbClr val="81878A"/>
        </a:accent6>
        <a:hlink>
          <a:srgbClr val="8DC4D7"/>
        </a:hlink>
        <a:folHlink>
          <a:srgbClr val="7FB97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4">
        <a:dk1>
          <a:srgbClr val="3A7400"/>
        </a:dk1>
        <a:lt1>
          <a:srgbClr val="FFFFFF"/>
        </a:lt1>
        <a:dk2>
          <a:srgbClr val="2E5C00"/>
        </a:dk2>
        <a:lt2>
          <a:srgbClr val="FFFFFF"/>
        </a:lt2>
        <a:accent1>
          <a:srgbClr val="79CA02"/>
        </a:accent1>
        <a:accent2>
          <a:srgbClr val="008080"/>
        </a:accent2>
        <a:accent3>
          <a:srgbClr val="ADB5AA"/>
        </a:accent3>
        <a:accent4>
          <a:srgbClr val="DADADA"/>
        </a:accent4>
        <a:accent5>
          <a:srgbClr val="BEE1AA"/>
        </a:accent5>
        <a:accent6>
          <a:srgbClr val="007373"/>
        </a:accent6>
        <a:hlink>
          <a:srgbClr val="A8DE0E"/>
        </a:hlink>
        <a:folHlink>
          <a:srgbClr val="00CC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5">
        <a:dk1>
          <a:srgbClr val="008885"/>
        </a:dk1>
        <a:lt1>
          <a:srgbClr val="FFFFFF"/>
        </a:lt1>
        <a:dk2>
          <a:srgbClr val="007572"/>
        </a:dk2>
        <a:lt2>
          <a:srgbClr val="FFFF99"/>
        </a:lt2>
        <a:accent1>
          <a:srgbClr val="33CCCC"/>
        </a:accent1>
        <a:accent2>
          <a:srgbClr val="6D6FC7"/>
        </a:accent2>
        <a:accent3>
          <a:srgbClr val="AABDBC"/>
        </a:accent3>
        <a:accent4>
          <a:srgbClr val="DADADA"/>
        </a:accent4>
        <a:accent5>
          <a:srgbClr val="ADE2E2"/>
        </a:accent5>
        <a:accent6>
          <a:srgbClr val="6264B4"/>
        </a:accent6>
        <a:hlink>
          <a:srgbClr val="FFFFCC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6">
        <a:dk1>
          <a:srgbClr val="0000AC"/>
        </a:dk1>
        <a:lt1>
          <a:srgbClr val="FFFFFF"/>
        </a:lt1>
        <a:dk2>
          <a:srgbClr val="000086"/>
        </a:dk2>
        <a:lt2>
          <a:srgbClr val="CCFFFF"/>
        </a:lt2>
        <a:accent1>
          <a:srgbClr val="0099FF"/>
        </a:accent1>
        <a:accent2>
          <a:srgbClr val="00B000"/>
        </a:accent2>
        <a:accent3>
          <a:srgbClr val="AAAAC3"/>
        </a:accent3>
        <a:accent4>
          <a:srgbClr val="DADADA"/>
        </a:accent4>
        <a:accent5>
          <a:srgbClr val="AACAFF"/>
        </a:accent5>
        <a:accent6>
          <a:srgbClr val="009F00"/>
        </a:accent6>
        <a:hlink>
          <a:srgbClr val="FFE701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7">
        <a:dk1>
          <a:srgbClr val="7474A2"/>
        </a:dk1>
        <a:lt1>
          <a:srgbClr val="FFFFFF"/>
        </a:lt1>
        <a:dk2>
          <a:srgbClr val="5E5E8E"/>
        </a:dk2>
        <a:lt2>
          <a:srgbClr val="D1D1DF"/>
        </a:lt2>
        <a:accent1>
          <a:srgbClr val="CC66FF"/>
        </a:accent1>
        <a:accent2>
          <a:srgbClr val="6666FF"/>
        </a:accent2>
        <a:accent3>
          <a:srgbClr val="B6B6C6"/>
        </a:accent3>
        <a:accent4>
          <a:srgbClr val="DADADA"/>
        </a:accent4>
        <a:accent5>
          <a:srgbClr val="E2B8FF"/>
        </a:accent5>
        <a:accent6>
          <a:srgbClr val="5C5CE7"/>
        </a:accent6>
        <a:hlink>
          <a:srgbClr val="FFCC99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Разрез 8">
        <a:dk1>
          <a:srgbClr val="000000"/>
        </a:dk1>
        <a:lt1>
          <a:srgbClr val="D0DAE2"/>
        </a:lt1>
        <a:dk2>
          <a:srgbClr val="000000"/>
        </a:dk2>
        <a:lt2>
          <a:srgbClr val="E7EDF1"/>
        </a:lt2>
        <a:accent1>
          <a:srgbClr val="33CCCC"/>
        </a:accent1>
        <a:accent2>
          <a:srgbClr val="0099CC"/>
        </a:accent2>
        <a:accent3>
          <a:srgbClr val="E4EAEE"/>
        </a:accent3>
        <a:accent4>
          <a:srgbClr val="000000"/>
        </a:accent4>
        <a:accent5>
          <a:srgbClr val="ADE2E2"/>
        </a:accent5>
        <a:accent6>
          <a:srgbClr val="008AB9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Разрез 9">
        <a:dk1>
          <a:srgbClr val="000000"/>
        </a:dk1>
        <a:lt1>
          <a:srgbClr val="FFFFFF"/>
        </a:lt1>
        <a:dk2>
          <a:srgbClr val="000000"/>
        </a:dk2>
        <a:lt2>
          <a:srgbClr val="E6E6E6"/>
        </a:lt2>
        <a:accent1>
          <a:srgbClr val="66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8A8AE7"/>
        </a:accent6>
        <a:hlink>
          <a:srgbClr val="3333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10.xml><?xml version="1.0" encoding="utf-8"?>
<a:theme xmlns:a="http://schemas.openxmlformats.org/drawingml/2006/main" name="1_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">
  <a:themeElements>
    <a:clrScheme name="default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default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Склон">
  <a:themeElements>
    <a:clrScheme name="Склон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Склон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Склон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клон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Лучи">
  <a:themeElements>
    <a:clrScheme name="Лучи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Луч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Лучи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Лучи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_Техническая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Техническая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Техниче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1_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1_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ppt/theme/themeOverride2.xml><?xml version="1.0" encoding="utf-8"?>
<a:themeOverride xmlns:a="http://schemas.openxmlformats.org/drawingml/2006/main">
  <a:clrScheme name="Изящная">
    <a:dk1>
      <a:sysClr val="windowText" lastClr="000000"/>
    </a:dk1>
    <a:lt1>
      <a:sysClr val="window" lastClr="FFFFFF"/>
    </a:lt1>
    <a:dk2>
      <a:srgbClr val="B13F9A"/>
    </a:dk2>
    <a:lt2>
      <a:srgbClr val="F4E7ED"/>
    </a:lt2>
    <a:accent1>
      <a:srgbClr val="B83D68"/>
    </a:accent1>
    <a:accent2>
      <a:srgbClr val="AC66BB"/>
    </a:accent2>
    <a:accent3>
      <a:srgbClr val="DE6C36"/>
    </a:accent3>
    <a:accent4>
      <a:srgbClr val="F9B639"/>
    </a:accent4>
    <a:accent5>
      <a:srgbClr val="CF6DA4"/>
    </a:accent5>
    <a:accent6>
      <a:srgbClr val="FA8D3D"/>
    </a:accent6>
    <a:hlink>
      <a:srgbClr val="FFDE66"/>
    </a:hlink>
    <a:folHlink>
      <a:srgbClr val="D490C5"/>
    </a:folHlink>
  </a:clrScheme>
</a:themeOverride>
</file>

<file path=ppt/theme/themeOverride3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540</TotalTime>
  <Words>481</Words>
  <Application>Microsoft Office PowerPoint</Application>
  <PresentationFormat>Экран (4:3)</PresentationFormat>
  <Paragraphs>157</Paragraphs>
  <Slides>19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11</vt:i4>
      </vt:variant>
      <vt:variant>
        <vt:lpstr>Тема</vt:lpstr>
      </vt:variant>
      <vt:variant>
        <vt:i4>11</vt:i4>
      </vt:variant>
      <vt:variant>
        <vt:lpstr>Заголовки слайдов</vt:lpstr>
      </vt:variant>
      <vt:variant>
        <vt:i4>19</vt:i4>
      </vt:variant>
    </vt:vector>
  </HeadingPairs>
  <TitlesOfParts>
    <vt:vector size="41" baseType="lpstr">
      <vt:lpstr>Arial</vt:lpstr>
      <vt:lpstr>Tahoma</vt:lpstr>
      <vt:lpstr>Wingdings</vt:lpstr>
      <vt:lpstr>Garamond</vt:lpstr>
      <vt:lpstr>Verdana</vt:lpstr>
      <vt:lpstr>Franklin Gothic Medium</vt:lpstr>
      <vt:lpstr>Franklin Gothic Book</vt:lpstr>
      <vt:lpstr>Wingdings 2</vt:lpstr>
      <vt:lpstr>Trebuchet MS</vt:lpstr>
      <vt:lpstr>Georgia</vt:lpstr>
      <vt:lpstr>Times New Roman</vt:lpstr>
      <vt:lpstr>Разрез</vt:lpstr>
      <vt:lpstr>default</vt:lpstr>
      <vt:lpstr>Склон</vt:lpstr>
      <vt:lpstr>Лучи</vt:lpstr>
      <vt:lpstr>Трек</vt:lpstr>
      <vt:lpstr>1_Техническая</vt:lpstr>
      <vt:lpstr>1_Изящная</vt:lpstr>
      <vt:lpstr>Официальная</vt:lpstr>
      <vt:lpstr>1_Официальная</vt:lpstr>
      <vt:lpstr>1_Трек</vt:lpstr>
      <vt:lpstr>Городская</vt:lpstr>
      <vt:lpstr>Слайд 1</vt:lpstr>
      <vt:lpstr>Слайд 2</vt:lpstr>
      <vt:lpstr>Сценка  «Антиреклама сигарет»</vt:lpstr>
      <vt:lpstr>Конкурс художников</vt:lpstr>
      <vt:lpstr>КРОССВОРД</vt:lpstr>
      <vt:lpstr>Ответы на кроссворд:</vt:lpstr>
      <vt:lpstr>Конкурс пословиц и поговорок о здоровье и о курении</vt:lpstr>
      <vt:lpstr>Вставьте пропущенные слова:</vt:lpstr>
      <vt:lpstr>Слайд 9</vt:lpstr>
      <vt:lpstr>Пантомима  «Сам не курю и другу не велю»</vt:lpstr>
      <vt:lpstr>Уважаемые, болельщики, посчитайте:</vt:lpstr>
      <vt:lpstr>Уважаемые, болельщики, посчитайте:</vt:lpstr>
      <vt:lpstr>ПОЭТИЧЕСКИЙ КОНКУРС Слова для стихотворения:</vt:lpstr>
      <vt:lpstr> Заполните  таблицу ответов для теста:</vt:lpstr>
      <vt:lpstr> Сверим ответы с ключом к тесту:</vt:lpstr>
      <vt:lpstr>ПОЭТИЧЕСКИЙ КОНКУРС Слова для стихотворения:</vt:lpstr>
      <vt:lpstr>Слайд 17</vt:lpstr>
      <vt:lpstr>Обращение в Минздрав России с просьбой о запрете продажи сигарет</vt:lpstr>
      <vt:lpstr>Слайд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ирина</cp:lastModifiedBy>
  <cp:revision>53</cp:revision>
  <cp:lastPrinted>1601-01-01T00:00:00Z</cp:lastPrinted>
  <dcterms:created xsi:type="dcterms:W3CDTF">2002-12-31T18:28:39Z</dcterms:created>
  <dcterms:modified xsi:type="dcterms:W3CDTF">2013-08-25T10:20:04Z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4</vt:i4>
  </property>
</Properties>
</file>