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272" r:id="rId13"/>
    <p:sldId id="274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FD6"/>
    <a:srgbClr val="0099FF"/>
    <a:srgbClr val="6699FF"/>
    <a:srgbClr val="3366FF"/>
    <a:srgbClr val="9933FF"/>
    <a:srgbClr val="0033CC"/>
    <a:srgbClr val="FF6600"/>
    <a:srgbClr val="3399FF"/>
    <a:srgbClr val="4895C4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94660"/>
  </p:normalViewPr>
  <p:slideViewPr>
    <p:cSldViewPr>
      <p:cViewPr>
        <p:scale>
          <a:sx n="68" d="100"/>
          <a:sy n="68" d="100"/>
        </p:scale>
        <p:origin x="-163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orchrelay.sochi2014.com/ru/News/Kompaniya-Coca-Cola-prinyala-bolee-50000-zayavok-na-rol-fakelonoscev-Estafety-Olimpijskogo-ogn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2013.com/simvoly-olimpijskix-igr-v-sochi-v-2014/simvolika-olimpijskix-igr-2014/olimpijskij-ogon-sochi-2014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56790\Desktop\&#1051;&#1080;&#1079;&#1072;%20&#1051;&#1091;&#1082;&#1072;&#1096;&#1080;&#1085;&#1072;%20feat.%20LikbeZ%20-%20&#1054;&#1083;&#1080;&#1084;&#1087;&#1080;&#1072;&#1076;&#1072;%202014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2200" y="381000"/>
            <a:ext cx="4490332" cy="64633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Слоган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Олимпиады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295400"/>
            <a:ext cx="7773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«Жаркие.        Зимние.        Твои»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19200" y="2286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267994" y="2513806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172994" y="3123406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1295797" y="2666603"/>
            <a:ext cx="1523206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2895600"/>
            <a:ext cx="96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Сочи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2400" y="3733800"/>
            <a:ext cx="4838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«накал спортивных страстей» 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38600" y="3124200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года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19839" y="4495800"/>
            <a:ext cx="3724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«Олимпиада каждого» </a:t>
            </a:r>
            <a:endParaRPr lang="ru-RU" sz="28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0" y="4267200"/>
            <a:ext cx="34905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84684"/>
            <a:ext cx="8385222" cy="630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vsluh.ru/system/post_images/original/267/267042/%D0%A7%D0%B0%D1%88%D0%B0%20%D0%9E%D0%BB%D0%B8%D0%BC%D0%BF%D0%B8%D0%B9%D1%81%D0%BA%D0%BE%D0%B3%D0%BE%20%D0%BE%D0%B3%D0%BD%D1%8F_%D1%84%D0%BE%D1%82%D0%BE.JPG?137118229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4857" y="0"/>
            <a:ext cx="4569143" cy="6858000"/>
          </a:xfrm>
          <a:prstGeom prst="rect">
            <a:avLst/>
          </a:prstGeom>
          <a:noFill/>
        </p:spPr>
      </p:pic>
      <p:pic>
        <p:nvPicPr>
          <p:cNvPr id="4" name="Picture 2" descr="http://tolyatti.amaks-hotels.ru/uploads/pblc/big/83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4574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ФАКЕЛ            ЧАША 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sz="3100" b="1" dirty="0" smtClean="0">
                <a:solidFill>
                  <a:srgbClr val="0033CC"/>
                </a:solidFill>
              </a:rPr>
              <a:t>ДЛЯ ОЛИМПИЙСКОГО ОГНЯ</a:t>
            </a:r>
            <a:endParaRPr lang="ru-RU" sz="31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6"/>
            <a:ext cx="9144000" cy="18573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hlinkClick r:id="rId2"/>
              </a:rPr>
              <a:t>     Эстафета Олимпийского огня Сочи-2014</a:t>
            </a:r>
            <a:r>
              <a:rPr lang="ru-RU" b="1" dirty="0" smtClean="0">
                <a:solidFill>
                  <a:srgbClr val="0000FF"/>
                </a:solidFill>
              </a:rPr>
              <a:t> будет проходить с 7 октября 2013 по 7 февраля 2014 года. Начнётся она в Москве, а завершится в Сочи на официальной церемонии открытия зимних Олимпийских игр.</a:t>
            </a:r>
          </a:p>
          <a:p>
            <a:endParaRPr lang="ru-RU" dirty="0"/>
          </a:p>
        </p:txBody>
      </p:sp>
      <p:pic>
        <p:nvPicPr>
          <p:cNvPr id="4" name="Рисунок 3" descr="Эстафета Олимпийского огня Сочи 201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3" y="0"/>
            <a:ext cx="714376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Узор Сочи-20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00232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зор Сочи-2014"/>
          <p:cNvPicPr>
            <a:picLocks noChangeAspect="1" noChangeArrowheads="1"/>
          </p:cNvPicPr>
          <p:nvPr/>
        </p:nvPicPr>
        <p:blipFill>
          <a:blip r:embed="rId2" cstate="screen">
            <a:lum bright="40000" contrast="-40000"/>
          </a:blip>
          <a:srcRect/>
          <a:stretch>
            <a:fillRect/>
          </a:stretch>
        </p:blipFill>
        <p:spPr bwMode="auto">
          <a:xfrm>
            <a:off x="-760264" y="0"/>
            <a:ext cx="9883746" cy="7429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61436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Горящие 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факелы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через 2900 населенных пунктов страны пронесут 14 тысяч </a:t>
            </a:r>
            <a:r>
              <a:rPr lang="ru-RU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факелоносцев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Эстафета огня продлится 123 дня, за которые Олимпийский огонь преодолеет более 65 000 километров на автомобилях, поездах, самолетах, и даже на русской тройке и оленях. Олимпийский огонь побывает на Северном полюсе, на дне озера Байкал и на вершине Эльбруса. 9 ноября 2013 года  даже полетит в космос.   Увидеть Олимпийский огонь смогут около 130 миллионов жителей России. В зоне часовой доступности от маршрута Эстафеты окажется 90 % населения России.</a:t>
            </a:r>
          </a:p>
          <a:p>
            <a:endParaRPr lang="ru-RU" dirty="0"/>
          </a:p>
        </p:txBody>
      </p:sp>
      <p:pic>
        <p:nvPicPr>
          <p:cNvPr id="6" name="Picture 2" descr="http://static4.aif.ru/pictures/201210/sochi214estafeta_infogr_upd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35181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91680" y="692696"/>
            <a:ext cx="6120680" cy="3709998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Новый учебный год!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На старт!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Внимание!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Марш!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Лиза Лукашина feat. LikbeZ - Олимпиада 20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48264" y="49411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70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34660"/>
            <a:ext cx="8558151" cy="643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1"/>
            <a:ext cx="8640959" cy="65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4664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579136"/>
            <a:ext cx="7560840" cy="564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559507"/>
            <a:ext cx="7488832" cy="563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620688"/>
            <a:ext cx="7632848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692696"/>
            <a:ext cx="79208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7.beon.ru/61/63/916361/42/31870242/christmas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32656"/>
            <a:ext cx="8167207" cy="594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41</Words>
  <Application>Microsoft Office PowerPoint</Application>
  <PresentationFormat>Экран (4:3)</PresentationFormat>
  <Paragraphs>14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ФАКЕЛ            ЧАША  ДЛЯ ОЛИМПИЙСКОГО ОГНЯ</vt:lpstr>
      <vt:lpstr>Слайд 12</vt:lpstr>
      <vt:lpstr>Слайд 13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12356790</cp:lastModifiedBy>
  <cp:revision>131</cp:revision>
  <dcterms:modified xsi:type="dcterms:W3CDTF">2013-08-16T12:40:13Z</dcterms:modified>
</cp:coreProperties>
</file>