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2" r:id="rId3"/>
    <p:sldId id="303" r:id="rId4"/>
    <p:sldId id="304" r:id="rId5"/>
    <p:sldId id="305" r:id="rId6"/>
    <p:sldId id="31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FD6"/>
    <a:srgbClr val="0099FF"/>
    <a:srgbClr val="6699FF"/>
    <a:srgbClr val="3366FF"/>
    <a:srgbClr val="9933FF"/>
    <a:srgbClr val="0033CC"/>
    <a:srgbClr val="FF6600"/>
    <a:srgbClr val="3399FF"/>
    <a:srgbClr val="4895C4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1" autoAdjust="0"/>
    <p:restoredTop sz="94660"/>
  </p:normalViewPr>
  <p:slideViewPr>
    <p:cSldViewPr>
      <p:cViewPr>
        <p:scale>
          <a:sx n="68" d="100"/>
          <a:sy n="68" d="100"/>
        </p:scale>
        <p:origin x="-163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2356790\Desktop\Ansambl_-Semicvetik-Olimpiada-muz--A-Ermolov-sl--V-Borisov(muzofon.com)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obozrevatel.ua/8/1257999/7978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mirniy.ru/uploads/posts/2012-02/1329115522_logo_sochi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7704856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ru-RU" sz="3600" b="1" spc="300" dirty="0" err="1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Garamond" pitchFamily="18" charset="0"/>
              </a:rPr>
              <a:t>Всекубанский</a:t>
            </a:r>
            <a:r>
              <a:rPr lang="ru-RU" sz="3600" b="1" spc="300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Garamond" pitchFamily="18" charset="0"/>
              </a:rPr>
              <a:t> классный час </a:t>
            </a:r>
          </a:p>
          <a:p>
            <a:pPr>
              <a:buNone/>
            </a:pPr>
            <a:r>
              <a:rPr lang="ru-RU" sz="3600" b="1" spc="300" dirty="0" smtClean="0">
                <a:ln w="19050">
                  <a:solidFill>
                    <a:srgbClr val="0000FF"/>
                  </a:solidFill>
                </a:ln>
                <a:solidFill>
                  <a:srgbClr val="FF0000"/>
                </a:solidFill>
                <a:latin typeface="Garamond" pitchFamily="18" charset="0"/>
              </a:rPr>
              <a:t>«Олимпийский старт Кубани»</a:t>
            </a:r>
          </a:p>
          <a:p>
            <a:pPr algn="ctr">
              <a:buNone/>
            </a:pPr>
            <a:r>
              <a:rPr lang="ru-RU" sz="3600" b="1" spc="300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Garamond" pitchFamily="18" charset="0"/>
              </a:rPr>
              <a:t>(10-11 класс)</a:t>
            </a:r>
          </a:p>
          <a:p>
            <a:pPr algn="ctr"/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4528" y="4267200"/>
            <a:ext cx="603909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buNone/>
            </a:pPr>
            <a:endParaRPr lang="ru-RU" sz="4000" b="1" dirty="0" smtClean="0">
              <a:ln w="19050">
                <a:solidFill>
                  <a:srgbClr val="0000FF"/>
                </a:solidFill>
              </a:ln>
              <a:solidFill>
                <a:srgbClr val="FF0000"/>
              </a:solidFill>
              <a:latin typeface="Georgia" pitchFamily="18" charset="0"/>
            </a:endParaRPr>
          </a:p>
          <a:p>
            <a:pPr algn="r">
              <a:buNone/>
            </a:pPr>
            <a:r>
              <a:rPr lang="ru-RU" sz="2000" b="1" spc="300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Черкунова Галина Анатольевна,</a:t>
            </a:r>
            <a:endParaRPr lang="ru-RU" sz="2000" b="1" dirty="0" smtClean="0">
              <a:ln w="19050">
                <a:solidFill>
                  <a:srgbClr val="0000FF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spc="300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  <a:endParaRPr lang="ru-RU" sz="2000" b="1" dirty="0" smtClean="0">
              <a:ln w="19050">
                <a:solidFill>
                  <a:srgbClr val="0000FF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МБОУ СОШ №4 </a:t>
            </a:r>
            <a:r>
              <a:rPr lang="ru-RU" sz="2000" b="1" dirty="0" err="1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000" b="1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Афипского</a:t>
            </a:r>
          </a:p>
          <a:p>
            <a:pPr algn="r">
              <a:buNone/>
            </a:pPr>
            <a:r>
              <a:rPr lang="ru-RU" sz="2000" b="1" spc="300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 Северский район</a:t>
            </a:r>
          </a:p>
          <a:p>
            <a:pPr algn="r">
              <a:buNone/>
            </a:pPr>
            <a:r>
              <a:rPr lang="ru-RU" sz="2000" b="1" spc="600" dirty="0" smtClean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Краснодарского    края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ile:Counterdown-2014 Sochi center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4611231"/>
            <a:ext cx="845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Ровно за 365 дней до начала Олимпийских игр в Сочи во многих городах России были запущены часы обратного отсчета, по которым можно наблюдать за тем, сколько дней, часов, минут и секунд осталось до открытия Олимпиады.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2805" y="228600"/>
            <a:ext cx="93852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Олимпиады в Сочи осталось 157 дней.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962400"/>
            <a:ext cx="3379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Олимпийские часы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kolyan.net/uploads/posts/2008-11/thumbs/1226840649_1200_1600_vetk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0968"/>
          </a:xfrm>
          <a:prstGeom prst="rect">
            <a:avLst/>
          </a:prstGeom>
          <a:noFill/>
        </p:spPr>
      </p:pic>
      <p:pic>
        <p:nvPicPr>
          <p:cNvPr id="9" name="Picture 2" descr="http://i17.beon.ru/61/63/916361/42/31870242/christma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610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2400" y="228600"/>
            <a:ext cx="8839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Официальное название игр: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XXII зимние Олимпийские игры в г. Сочи 2014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667000" y="12954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7-23 февраля 2014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343400" y="2438400"/>
            <a:ext cx="441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будут проходить на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двух площадках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Прибрежный кластер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или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Олимпийский парк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Горный кластер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или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Красная Поляна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(примет спортивные состязания под открытым небом).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4800" y="2133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arhinovosti.ru/wp-content/uploads/2009/11/sochi2014-night_view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304800"/>
            <a:ext cx="9144000" cy="6124575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3600"/>
            <a:ext cx="9144000" cy="686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 стрелкой 4"/>
          <p:cNvCxnSpPr/>
          <p:nvPr/>
        </p:nvCxnSpPr>
        <p:spPr>
          <a:xfrm rot="16200000" flipV="1">
            <a:off x="6324600" y="50292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31262" y="6019800"/>
            <a:ext cx="461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Олимпийский стадион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Фишт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810000" y="40386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10200" y="3581400"/>
            <a:ext cx="3565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Ледовая арена «Шайба»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09600" y="47244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5410200"/>
            <a:ext cx="5438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Большой ледовый дворец «Большой»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-646906" y="3009106"/>
            <a:ext cx="2362200" cy="153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1371600"/>
            <a:ext cx="529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Керлинговый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центр «Ледяной клуб»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1409702" y="2933698"/>
            <a:ext cx="1295398" cy="7620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95400" y="2133600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«Адлер-Арена»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3999706" y="3086100"/>
            <a:ext cx="1143794" cy="6103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38600" y="2133600"/>
            <a:ext cx="4932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Дворец зимнего спорта «Айсберг»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90600" y="228600"/>
            <a:ext cx="7070718" cy="64633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Панорама Олимпийского парка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17.beon.ru/61/63/916361/42/31870242/christma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610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260648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по группам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«кубанское - значит отличное» - раскрытие достоинств края, его особенностей;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«на память об олимпийской Кубани» - творческие предложения сохранения воспоминаний о посещении Игр в Сочи.</a:t>
            </a:r>
          </a:p>
          <a:p>
            <a:endParaRPr lang="ru-RU" dirty="0"/>
          </a:p>
        </p:txBody>
      </p:sp>
      <p:pic>
        <p:nvPicPr>
          <p:cNvPr id="5" name="Ansambl_-Semicvetik-Olimpiada-muz--A-Ermolov-sl--V-Borisov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49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180</Words>
  <Application>Microsoft Office PowerPoint</Application>
  <PresentationFormat>Экран (4:3)</PresentationFormat>
  <Paragraphs>28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12356790</cp:lastModifiedBy>
  <cp:revision>132</cp:revision>
  <dcterms:modified xsi:type="dcterms:W3CDTF">2013-08-16T12:46:27Z</dcterms:modified>
</cp:coreProperties>
</file>