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0" r:id="rId2"/>
    <p:sldId id="302" r:id="rId3"/>
    <p:sldId id="303" r:id="rId4"/>
    <p:sldId id="304" r:id="rId5"/>
    <p:sldId id="305" r:id="rId6"/>
    <p:sldId id="31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7FD6"/>
    <a:srgbClr val="0099FF"/>
    <a:srgbClr val="6699FF"/>
    <a:srgbClr val="3366FF"/>
    <a:srgbClr val="9933FF"/>
    <a:srgbClr val="0033CC"/>
    <a:srgbClr val="FF6600"/>
    <a:srgbClr val="3399FF"/>
    <a:srgbClr val="4895C4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01" autoAdjust="0"/>
    <p:restoredTop sz="94660"/>
  </p:normalViewPr>
  <p:slideViewPr>
    <p:cSldViewPr>
      <p:cViewPr>
        <p:scale>
          <a:sx n="68" d="100"/>
          <a:sy n="68" d="100"/>
        </p:scale>
        <p:origin x="-1632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16.08.2013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16.08.2013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12356790\Desktop\Ansambl_-Semicvetik-Olimpiada-muz--A-Ermolov-sl--V-Borisov(muzofon.com).mp3" TargetMode="Externa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http://i.obozrevatel.ua/8/1257999/797846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0" name="Picture 4" descr="http://www.mirniy.ru/uploads/posts/2012-02/1329115522_logo_sochi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980728"/>
            <a:ext cx="9144000" cy="587727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51520" y="260648"/>
            <a:ext cx="7704856" cy="249299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>
              <a:buNone/>
            </a:pPr>
            <a:r>
              <a:rPr lang="ru-RU" sz="3600" b="1" spc="300" dirty="0" err="1" smtClean="0">
                <a:ln w="19050">
                  <a:solidFill>
                    <a:srgbClr val="0000FF"/>
                  </a:solidFill>
                </a:ln>
                <a:solidFill>
                  <a:srgbClr val="0000FF"/>
                </a:solidFill>
                <a:latin typeface="Garamond" pitchFamily="18" charset="0"/>
              </a:rPr>
              <a:t>Всекубанский</a:t>
            </a:r>
            <a:r>
              <a:rPr lang="ru-RU" sz="3600" b="1" spc="300" dirty="0" smtClean="0">
                <a:ln w="19050">
                  <a:solidFill>
                    <a:srgbClr val="0000FF"/>
                  </a:solidFill>
                </a:ln>
                <a:solidFill>
                  <a:srgbClr val="0000FF"/>
                </a:solidFill>
                <a:latin typeface="Garamond" pitchFamily="18" charset="0"/>
              </a:rPr>
              <a:t> классный час </a:t>
            </a:r>
          </a:p>
          <a:p>
            <a:pPr>
              <a:buNone/>
            </a:pPr>
            <a:r>
              <a:rPr lang="ru-RU" sz="3600" b="1" spc="300" dirty="0" smtClean="0">
                <a:ln w="19050">
                  <a:solidFill>
                    <a:srgbClr val="0000FF"/>
                  </a:solidFill>
                </a:ln>
                <a:solidFill>
                  <a:srgbClr val="FF0000"/>
                </a:solidFill>
                <a:latin typeface="Garamond" pitchFamily="18" charset="0"/>
              </a:rPr>
              <a:t>«Олимпийский старт Кубани»</a:t>
            </a:r>
          </a:p>
          <a:p>
            <a:pPr algn="ctr">
              <a:buNone/>
            </a:pPr>
            <a:r>
              <a:rPr lang="ru-RU" sz="3600" b="1" spc="300" dirty="0" smtClean="0">
                <a:ln w="19050">
                  <a:solidFill>
                    <a:srgbClr val="0000FF"/>
                  </a:solidFill>
                </a:ln>
                <a:solidFill>
                  <a:srgbClr val="0000FF"/>
                </a:solidFill>
                <a:latin typeface="Garamond" pitchFamily="18" charset="0"/>
              </a:rPr>
              <a:t>(10-11 класс)</a:t>
            </a:r>
          </a:p>
          <a:p>
            <a:pPr algn="ctr"/>
            <a:endParaRPr lang="ru-RU" sz="4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94528" y="4267200"/>
            <a:ext cx="6039090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>
              <a:buNone/>
            </a:pPr>
            <a:endParaRPr lang="ru-RU" sz="4000" b="1" dirty="0" smtClean="0">
              <a:ln w="19050">
                <a:solidFill>
                  <a:srgbClr val="0000FF"/>
                </a:solidFill>
              </a:ln>
              <a:solidFill>
                <a:srgbClr val="FF0000"/>
              </a:solidFill>
              <a:latin typeface="Georgia" pitchFamily="18" charset="0"/>
            </a:endParaRPr>
          </a:p>
          <a:p>
            <a:pPr algn="r">
              <a:buNone/>
            </a:pPr>
            <a:r>
              <a:rPr lang="ru-RU" sz="2000" b="1" spc="300" dirty="0" smtClean="0">
                <a:ln w="19050">
                  <a:solidFill>
                    <a:srgbClr val="0000FF"/>
                  </a:solidFill>
                </a:ln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Черкунова Галина Анатольевна,</a:t>
            </a:r>
            <a:endParaRPr lang="ru-RU" sz="2000" b="1" dirty="0" smtClean="0">
              <a:ln w="19050">
                <a:solidFill>
                  <a:srgbClr val="0000FF"/>
                </a:solidFill>
              </a:ln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2000" b="1" spc="300" dirty="0" smtClean="0">
                <a:ln w="19050">
                  <a:solidFill>
                    <a:srgbClr val="0000FF"/>
                  </a:solidFill>
                </a:ln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учитель русского языка и литературы</a:t>
            </a:r>
            <a:endParaRPr lang="ru-RU" sz="2000" b="1" dirty="0" smtClean="0">
              <a:ln w="19050">
                <a:solidFill>
                  <a:srgbClr val="0000FF"/>
                </a:solidFill>
              </a:ln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>
              <a:buNone/>
            </a:pPr>
            <a:r>
              <a:rPr lang="ru-RU" sz="2000" b="1" dirty="0" smtClean="0">
                <a:ln w="19050">
                  <a:solidFill>
                    <a:srgbClr val="0000FF"/>
                  </a:solidFill>
                </a:ln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МБОУ СОШ №4 </a:t>
            </a:r>
            <a:r>
              <a:rPr lang="ru-RU" sz="2000" b="1" dirty="0" err="1" smtClean="0">
                <a:ln w="19050">
                  <a:solidFill>
                    <a:srgbClr val="0000FF"/>
                  </a:solidFill>
                </a:ln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пгт</a:t>
            </a:r>
            <a:r>
              <a:rPr lang="ru-RU" sz="2000" b="1" dirty="0" smtClean="0">
                <a:ln w="19050">
                  <a:solidFill>
                    <a:srgbClr val="0000FF"/>
                  </a:solidFill>
                </a:ln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Афипского</a:t>
            </a:r>
          </a:p>
          <a:p>
            <a:pPr algn="r">
              <a:buNone/>
            </a:pPr>
            <a:r>
              <a:rPr lang="ru-RU" sz="2000" b="1" spc="300" dirty="0" smtClean="0">
                <a:ln w="19050">
                  <a:solidFill>
                    <a:srgbClr val="0000FF"/>
                  </a:solidFill>
                </a:ln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МО Северский район</a:t>
            </a:r>
          </a:p>
          <a:p>
            <a:pPr algn="r">
              <a:buNone/>
            </a:pPr>
            <a:r>
              <a:rPr lang="ru-RU" sz="2000" b="1" spc="600" dirty="0" smtClean="0">
                <a:ln w="19050">
                  <a:solidFill>
                    <a:srgbClr val="0000FF"/>
                  </a:solidFill>
                </a:ln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Краснодарского    края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File:Counterdown-2014 Sochi center.JPG"/>
          <p:cNvPicPr/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81000" y="4611231"/>
            <a:ext cx="84582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Ровно за 365 дней до начала Олимпийских игр в Сочи во многих городах России были запущены часы обратного отсчета, по которым можно наблюдать за тем, сколько дней, часов, минут и секунд осталось до открытия Олимпиады.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92805" y="228600"/>
            <a:ext cx="9385262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До Олимпиады в Сочи осталось 157 дней. 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3962400"/>
            <a:ext cx="33794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Олимпийские часы</a:t>
            </a:r>
            <a:endParaRPr lang="ru-RU" sz="28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10" name="Picture 6" descr="http://kolyan.net/uploads/posts/2008-11/thumbs/1226840649_1200_1600_vetka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0"/>
            <a:ext cx="9144000" cy="6850968"/>
          </a:xfrm>
          <a:prstGeom prst="rect">
            <a:avLst/>
          </a:prstGeom>
          <a:noFill/>
        </p:spPr>
      </p:pic>
      <p:pic>
        <p:nvPicPr>
          <p:cNvPr id="9" name="Picture 2" descr="http://i17.beon.ru/61/63/916361/42/31870242/christmas2.jpe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4000" cy="6861036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152400" y="228600"/>
            <a:ext cx="8839200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Официальное название игр: </a:t>
            </a:r>
          </a:p>
          <a:p>
            <a:pPr algn="ctr"/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XXII зимние Олимпийские игры в г. Сочи 2014</a:t>
            </a:r>
            <a:endParaRPr lang="ru-RU" sz="28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2667000" y="1295400"/>
            <a:ext cx="3429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7-23 февраля 2014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4343400" y="2438400"/>
            <a:ext cx="44196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Игры будут проходить на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двух площадках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Прибрежный кластер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или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Олимпийский парк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457200" algn="l"/>
              </a:tabLst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Горный кластер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или 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B008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Красная Поляна</a:t>
            </a:r>
            <a:r>
              <a:rPr lang="ru-RU" sz="2400" dirty="0" smtClean="0"/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(примет спортивные состязания под открытым небом).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2531" name="Picture 3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304800" y="2133600"/>
            <a:ext cx="3810000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http://www.arhinovosti.ru/wp-content/uploads/2009/11/sochi2014-night_view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0" y="304800"/>
            <a:ext cx="9144000" cy="6124575"/>
          </a:xfrm>
          <a:prstGeom prst="rect">
            <a:avLst/>
          </a:prstGeom>
          <a:noFill/>
        </p:spPr>
      </p:pic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-3600"/>
            <a:ext cx="9144000" cy="686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5" name="Прямая со стрелкой 4"/>
          <p:cNvCxnSpPr/>
          <p:nvPr/>
        </p:nvCxnSpPr>
        <p:spPr>
          <a:xfrm rot="16200000" flipV="1">
            <a:off x="6324600" y="5029200"/>
            <a:ext cx="1219200" cy="7620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531262" y="6019800"/>
            <a:ext cx="4612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Олимпийский стадион «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Фишт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»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rot="10800000" flipV="1">
            <a:off x="3810000" y="4038600"/>
            <a:ext cx="1524000" cy="990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410200" y="3581400"/>
            <a:ext cx="35659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Ледовая арена «Шайба»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flipV="1">
            <a:off x="609600" y="4724400"/>
            <a:ext cx="83820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52400" y="5410200"/>
            <a:ext cx="54382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Большой ледовый дворец «Большой»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 rot="5400000">
            <a:off x="-646906" y="3009106"/>
            <a:ext cx="2362200" cy="1539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52400" y="1371600"/>
            <a:ext cx="5290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Керлинговый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центр «Ледяной клуб»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0" name="Прямая со стрелкой 19"/>
          <p:cNvCxnSpPr/>
          <p:nvPr/>
        </p:nvCxnSpPr>
        <p:spPr>
          <a:xfrm rot="5400000">
            <a:off x="1409702" y="2933698"/>
            <a:ext cx="1295398" cy="76200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295400" y="2133600"/>
            <a:ext cx="2316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«Адлер-Арена»</a:t>
            </a:r>
            <a:endParaRPr lang="ru-RU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3" name="Прямая со стрелкой 22"/>
          <p:cNvCxnSpPr/>
          <p:nvPr/>
        </p:nvCxnSpPr>
        <p:spPr>
          <a:xfrm rot="5400000">
            <a:off x="3999706" y="3086100"/>
            <a:ext cx="1143794" cy="61039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038600" y="2133600"/>
            <a:ext cx="49320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Дворец зимнего спорта «Айсберг»</a:t>
            </a:r>
            <a:endParaRPr lang="ru-RU" sz="24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990600" y="228600"/>
            <a:ext cx="7070718" cy="646331"/>
          </a:xfrm>
          <a:prstGeom prst="rect">
            <a:avLst/>
          </a:prstGeom>
          <a:effectLst>
            <a:glow rad="101600">
              <a:schemeClr val="accent6">
                <a:satMod val="175000"/>
                <a:alpha val="40000"/>
              </a:schemeClr>
            </a:glow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 prst="angle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Панорама Олимпийского парка</a:t>
            </a:r>
            <a:endParaRPr lang="ru-RU" sz="3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8" dur="8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9" dur="8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8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3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http://i17.beon.ru/61/63/916361/42/31870242/christmas2.jpe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0" y="0"/>
            <a:ext cx="9144000" cy="6861036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67544" y="260648"/>
            <a:ext cx="763284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Работа по группам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«кубанское - значит отличное» - раскрытие достоинств края, его особенностей;</a:t>
            </a:r>
          </a:p>
          <a:p>
            <a:pPr lvl="0">
              <a:buFont typeface="Arial" pitchFamily="34" charset="0"/>
              <a:buChar char="•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«на память об олимпийской Кубани» - творческие предложения сохранения воспоминаний о посещении Игр в Сочи.</a:t>
            </a:r>
          </a:p>
          <a:p>
            <a:endParaRPr lang="ru-RU" dirty="0"/>
          </a:p>
        </p:txBody>
      </p:sp>
      <p:pic>
        <p:nvPicPr>
          <p:cNvPr id="5" name="Ansambl_-Semicvetik-Olimpiada-muz--A-Ermolov-sl--V-Borisov(muzofon.com)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7499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953</TotalTime>
  <Words>180</Words>
  <Application>Microsoft Office PowerPoint</Application>
  <PresentationFormat>Экран (4:3)</PresentationFormat>
  <Paragraphs>28</Paragraphs>
  <Slides>6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12356790</cp:lastModifiedBy>
  <cp:revision>132</cp:revision>
  <dcterms:modified xsi:type="dcterms:W3CDTF">2013-08-16T12:46:27Z</dcterms:modified>
</cp:coreProperties>
</file>