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88" r:id="rId5"/>
    <p:sldId id="282" r:id="rId6"/>
    <p:sldId id="284" r:id="rId7"/>
    <p:sldId id="283" r:id="rId8"/>
    <p:sldId id="285" r:id="rId9"/>
    <p:sldId id="286" r:id="rId10"/>
    <p:sldId id="287" r:id="rId11"/>
    <p:sldId id="275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2FAE-ED03-4F05-A588-0A541B8778D7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99FD-688A-41AC-8F03-373B7002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В сорок первом году </a:t>
            </a:r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под Москвой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inter.ua/uploads/tv_product/2009/05/07/c4c8066f54b820adff8ba13421585f376050b1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268760"/>
            <a:ext cx="712879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comgun.ru/uploads/posts/2010-05/1273172751_nemeckie-soldaty-sdayutsya-v-plen-krasnoarmejca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229" y="764703"/>
            <a:ext cx="8622252" cy="57079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Немецкие солдаты сдаются в плен красноармейцам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0775" y="836712"/>
            <a:ext cx="4213225" cy="2924175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</a:rPr>
              <a:t>И врагу никогда не добиться,</a:t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чтоб склонилась твоя голова,</a:t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дорогая моя столица, </a:t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золотая моя Москва!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50179" name="Picture 3" descr="s972758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4483100" cy="6337300"/>
          </a:xfrm>
          <a:prstGeom prst="rect">
            <a:avLst/>
          </a:prstGeom>
          <a:noFill/>
        </p:spPr>
      </p:pic>
    </p:spTree>
  </p:cSld>
  <p:clrMapOvr>
    <a:masterClrMapping/>
  </p:clrMapOvr>
  <p:transition advTm="74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Великая Отечественная война была тяжелым испытанием для советских людей. Враги захватили большую территорию Советского Союза и </a:t>
            </a:r>
            <a:r>
              <a:rPr lang="ru-RU" sz="2800" b="1" dirty="0" err="1" smtClean="0">
                <a:solidFill>
                  <a:schemeClr val="bg1"/>
                </a:solidFill>
              </a:rPr>
              <a:t>про-должали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наступление. Несмотря на </a:t>
            </a:r>
            <a:r>
              <a:rPr lang="ru-RU" sz="2800" b="1" dirty="0" smtClean="0">
                <a:solidFill>
                  <a:schemeClr val="bg1"/>
                </a:solidFill>
              </a:rPr>
              <a:t>огромные потери, они </a:t>
            </a:r>
            <a:r>
              <a:rPr lang="ru-RU" sz="2800" b="1" dirty="0">
                <a:solidFill>
                  <a:schemeClr val="bg1"/>
                </a:solidFill>
              </a:rPr>
              <a:t>рвались к </a:t>
            </a:r>
            <a:r>
              <a:rPr lang="ru-RU" sz="2800" b="1" dirty="0" smtClean="0">
                <a:solidFill>
                  <a:schemeClr val="bg1"/>
                </a:solidFill>
              </a:rPr>
              <a:t>сердцу </a:t>
            </a:r>
            <a:r>
              <a:rPr lang="ru-RU" sz="2800" b="1" dirty="0">
                <a:solidFill>
                  <a:schemeClr val="bg1"/>
                </a:solidFill>
              </a:rPr>
              <a:t>нашей </a:t>
            </a:r>
            <a:r>
              <a:rPr lang="ru-RU" sz="2800" b="1" dirty="0" smtClean="0">
                <a:solidFill>
                  <a:schemeClr val="bg1"/>
                </a:solidFill>
              </a:rPr>
              <a:t>Родины – к Москве</a:t>
            </a:r>
            <a:r>
              <a:rPr lang="ru-RU" sz="2800" b="1" dirty="0">
                <a:solidFill>
                  <a:schemeClr val="bg1"/>
                </a:solidFill>
              </a:rPr>
              <a:t>. Превосходство в силах было на </a:t>
            </a:r>
            <a:r>
              <a:rPr lang="ru-RU" sz="2800" b="1" dirty="0" err="1" smtClean="0">
                <a:solidFill>
                  <a:schemeClr val="bg1"/>
                </a:solidFill>
              </a:rPr>
              <a:t>сто-роне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противника. Фашисты считали, что захват Москвы – это дело </a:t>
            </a:r>
            <a:r>
              <a:rPr lang="ru-RU" sz="2800" b="1" dirty="0" err="1" smtClean="0">
                <a:solidFill>
                  <a:schemeClr val="bg1"/>
                </a:solidFill>
              </a:rPr>
              <a:t>не-скольких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недель.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979712" y="260648"/>
          <a:ext cx="5112568" cy="5976664"/>
        </p:xfrm>
        <a:graphic>
          <a:graphicData uri="http://schemas.openxmlformats.org/presentationml/2006/ole">
            <p:oleObj spid="_x0000_s5122" name="Image" r:id="rId3" imgW="5333333" imgH="67428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алентина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2879"/>
            <a:ext cx="4464496" cy="6432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Наполненные газом шары, использовавшиеся для защиты Москвы от </a:t>
            </a:r>
            <a:r>
              <a:rPr lang="ru-RU" sz="2000" b="1" dirty="0" err="1" smtClean="0">
                <a:solidFill>
                  <a:schemeClr val="bg1"/>
                </a:solidFill>
              </a:rPr>
              <a:t>авианалетов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75656" y="1484785"/>
            <a:ext cx="5976664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history-photo.ru/wp-content/uploads/2013/01/2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556792"/>
            <a:ext cx="5832648" cy="345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://img12.nnm.ru/0/8/f/4/8/a8f6fde5c545eb9b44b4d463f2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052736"/>
            <a:ext cx="813690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uzeum1439.narod.ru/4d/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84060"/>
            <a:ext cx="7848872" cy="586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Новые войска, переправленные к Москве из Сибири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&amp;Bcy;&amp;icy;&amp;tcy;&amp;vcy;&amp;acy; &amp;zcy;&amp;acy; &amp;Mcy;&amp;ocy;&amp;scy;&amp;kcy;&amp;vcy;&amp;u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8136904" cy="510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16832"/>
            <a:ext cx="6126832" cy="387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charset="0"/>
              </a:rPr>
              <a:t>Вечером 6 ноября 1941 г. в столице на станции метро «Маяковская» было проведено торжественное заседание Моссовета, а 7 ноября –традиционный военный парад войск </a:t>
            </a:r>
            <a:r>
              <a:rPr lang="ru-RU" sz="2000" dirty="0" smtClean="0">
                <a:solidFill>
                  <a:schemeClr val="bg1"/>
                </a:solidFill>
                <a:latin typeface="Times New Roman" charset="0"/>
              </a:rPr>
              <a:t>Московского </a:t>
            </a:r>
            <a:r>
              <a:rPr lang="ru-RU" sz="2000" dirty="0">
                <a:solidFill>
                  <a:schemeClr val="bg1"/>
                </a:solidFill>
                <a:latin typeface="Times New Roman" charset="0"/>
              </a:rPr>
              <a:t>гарнизона на Красной  площади.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124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Image</vt:lpstr>
      <vt:lpstr>В сорок первом году  под Москвой</vt:lpstr>
      <vt:lpstr>Слайд 2</vt:lpstr>
      <vt:lpstr>Слайд 3</vt:lpstr>
      <vt:lpstr>Слайд 4</vt:lpstr>
      <vt:lpstr>Наполненные газом шары, использовавшиеся для защиты Москвы от авианалетов</vt:lpstr>
      <vt:lpstr>Слайд 6</vt:lpstr>
      <vt:lpstr>Слайд 7</vt:lpstr>
      <vt:lpstr>Новые войска, переправленные к Москве из Сибири</vt:lpstr>
      <vt:lpstr>Вечером 6 ноября 1941 г. в столице на станции метро «Маяковская» было проведено торжественное заседание Моссовета, а 7 ноября –традиционный военный парад войск Московского гарнизона на Красной  площади. </vt:lpstr>
      <vt:lpstr>Слайд 10</vt:lpstr>
      <vt:lpstr>Слайд 11</vt:lpstr>
      <vt:lpstr>Слайд 12</vt:lpstr>
      <vt:lpstr>И врагу никогда не добиться,  чтоб склонилась твоя голова,  дорогая моя столица,   золотая моя Москва!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сорок первом году  под Москвой</dc:title>
  <dc:creator>Валентина</dc:creator>
  <cp:lastModifiedBy>Валентина</cp:lastModifiedBy>
  <cp:revision>28</cp:revision>
  <dcterms:created xsi:type="dcterms:W3CDTF">2013-08-23T11:32:39Z</dcterms:created>
  <dcterms:modified xsi:type="dcterms:W3CDTF">2013-08-23T18:24:18Z</dcterms:modified>
</cp:coreProperties>
</file>