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89247" autoAdjust="0"/>
  </p:normalViewPr>
  <p:slideViewPr>
    <p:cSldViewPr>
      <p:cViewPr varScale="1">
        <p:scale>
          <a:sx n="65" d="100"/>
          <a:sy n="65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7AC9C-09BB-41C6-A4C2-1562F3762087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3B079-F5C6-414D-BF79-C3A896A46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Мамаев  курган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81439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Мемориал "Героям Сталинградской битвы" был открыт на Мамаевом кургане в Волгограде в 1967 году. От Площади Скорби начинается подъем на вершину кургана к основанию главного монумента - "Родина-мать зовет". Вдоль серпантина, в холме, перезахоронены останки 34 505 воинов - защитников Сталинграда, а также 35 гранитных надгробий Героев Советского союза - участников Сталинградской битвы.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cdn1.vesti.ru/r10/pictures/gallery/211/3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dn1.vesti.ru/r10/pictures/gallery/151/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1438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dn1.vesti.ru/r10/pictures/gallery/217/3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9020" y="1600200"/>
            <a:ext cx="68059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dn1.vesti.ru/r10/pictures/gallery/199/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35785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dn1.vesti.ru/r10/pictures/gallery/236/8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dn1.vesti.ru/r10/pictures/gallery/104/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643998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cdn1.vesti.ru/r10/pictures/gallery/105/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136526"/>
            <a:ext cx="1003145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64</Words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Мамаев  курган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повар</dc:title>
  <cp:lastModifiedBy>777</cp:lastModifiedBy>
  <cp:revision>37</cp:revision>
  <dcterms:modified xsi:type="dcterms:W3CDTF">2013-08-31T20:50:49Z</dcterms:modified>
</cp:coreProperties>
</file>