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" r:id="rId2"/>
    <p:sldId id="257" r:id="rId3"/>
    <p:sldId id="270" r:id="rId4"/>
    <p:sldId id="272" r:id="rId5"/>
    <p:sldId id="273" r:id="rId6"/>
    <p:sldId id="274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89247" autoAdjust="0"/>
  </p:normalViewPr>
  <p:slideViewPr>
    <p:cSldViewPr>
      <p:cViewPr varScale="1">
        <p:scale>
          <a:sx n="65" d="100"/>
          <a:sy n="65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7AC9C-09BB-41C6-A4C2-1562F3762087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3B079-F5C6-414D-BF79-C3A896A46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Мамаев курган</a:t>
            </a:r>
            <a:br>
              <a:rPr lang="ru-RU" dirty="0" smtClean="0"/>
            </a:br>
            <a:r>
              <a:rPr lang="ru-RU" dirty="0" smtClean="0"/>
              <a:t>часть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720840"/>
            <a:ext cx="78581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. Статуя работы скульптора Вучетича и инженера Никитина сделана из 5500 тонн бетона и 2400 тонн металлических конструкций. Высота памятника - 86 метров, высота самой скульптуры - 53 метра. При этом толщина стенок скульптуры - не более 30 сантиметров. Меч в руке Родины-матери весит 14 тонн и имеет длину 33 метра. Говорят, что в ладони статуи свободно помещается автомобиль. В 2008 году статуя Родины-матери на Мамаевом кургане признана одним из Семи чудес России.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cdn1.vesti.ru/r10/pictures/gallery/995/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1138237"/>
            <a:ext cx="5167330" cy="913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cdn1.vesti.ru/r10/pictures/gallery/227/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6"/>
            <a:ext cx="9080500" cy="6708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dn1.vesti.ru/r10/pictures/gallery/155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6"/>
            <a:ext cx="90805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cdn1.vesti.ru/r10/pictures/gallery/154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6"/>
            <a:ext cx="90805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cdn1.vesti.ru/r10/pictures/gallery/237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728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cdn1.vesti.ru/r10/pictures/gallery/237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85</Words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Мамаев курган часть 2</vt:lpstr>
      <vt:lpstr>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повар</dc:title>
  <cp:lastModifiedBy>777</cp:lastModifiedBy>
  <cp:revision>38</cp:revision>
  <dcterms:modified xsi:type="dcterms:W3CDTF">2013-08-31T21:19:59Z</dcterms:modified>
</cp:coreProperties>
</file>