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2" r:id="rId3"/>
    <p:sldId id="26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7" r:id="rId17"/>
    <p:sldId id="268" r:id="rId18"/>
    <p:sldId id="284" r:id="rId19"/>
    <p:sldId id="289" r:id="rId20"/>
    <p:sldId id="290" r:id="rId21"/>
    <p:sldId id="291" r:id="rId22"/>
    <p:sldId id="293" r:id="rId23"/>
    <p:sldId id="312" r:id="rId24"/>
    <p:sldId id="270" r:id="rId25"/>
    <p:sldId id="31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33"/>
    <a:srgbClr val="00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5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9363"/>
            <a:ext cx="7772400" cy="110966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7002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7002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349500"/>
            <a:ext cx="374491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349500"/>
            <a:ext cx="37465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00213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49500"/>
            <a:ext cx="7643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9.png"/><Relationship Id="rId18" Type="http://schemas.openxmlformats.org/officeDocument/2006/relationships/slide" Target="slide9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6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8.png"/><Relationship Id="rId24" Type="http://schemas.openxmlformats.org/officeDocument/2006/relationships/slide" Target="slide14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slide" Target="slide4.xml"/><Relationship Id="rId19" Type="http://schemas.openxmlformats.org/officeDocument/2006/relationships/image" Target="../media/image12.png"/><Relationship Id="rId4" Type="http://schemas.openxmlformats.org/officeDocument/2006/relationships/slide" Target="slide15.xml"/><Relationship Id="rId9" Type="http://schemas.openxmlformats.org/officeDocument/2006/relationships/image" Target="../media/image7.png"/><Relationship Id="rId14" Type="http://schemas.openxmlformats.org/officeDocument/2006/relationships/slide" Target="slide7.xml"/><Relationship Id="rId22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358246" cy="2000264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ВЕЛИКОЛЕПНАЯ СЕМЕРКА</a:t>
            </a:r>
            <a:endParaRPr lang="ru-RU" sz="72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8892480" cy="12687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i="1" dirty="0" smtClean="0"/>
              <a:t>математический конкурс-игра</a:t>
            </a:r>
          </a:p>
          <a:p>
            <a:pPr algn="ctr"/>
            <a:r>
              <a:rPr lang="ru-RU" sz="4000" i="1" dirty="0" smtClean="0"/>
              <a:t>для 6 класса</a:t>
            </a:r>
            <a:endParaRPr lang="ru-RU" sz="4000" i="1" dirty="0"/>
          </a:p>
        </p:txBody>
      </p:sp>
      <p:pic>
        <p:nvPicPr>
          <p:cNvPr id="1026" name="Picture 2" descr="C:\Users\Наталка\Desktop\Неделя математики\Великолепная семёрка-6\7_1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-12564"/>
            <a:ext cx="3298688" cy="3298688"/>
          </a:xfrm>
          <a:prstGeom prst="hexagon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72560" cy="18573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7. </a:t>
            </a:r>
            <a:r>
              <a:rPr lang="ru-RU" sz="4000" i="1" dirty="0" smtClean="0"/>
              <a:t>Тройка лошадей пробежала 30 км. Какое расстояние пробежала каждая лошадь?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30 км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72560" cy="18573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8. </a:t>
            </a:r>
            <a:r>
              <a:rPr lang="ru-RU" sz="4000" i="1" dirty="0" smtClean="0"/>
              <a:t>Палку распилили на 12 частей. Сколько сделали распилов?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11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72560" cy="27860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9. </a:t>
            </a:r>
            <a:r>
              <a:rPr lang="ru-RU" sz="4000" i="1" dirty="0" smtClean="0"/>
              <a:t>Профессор ложится спать в восемь часов вечера. Будильник заводит на девять. Сколько спит профессор?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1 час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72560" cy="25717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10.</a:t>
            </a:r>
            <a:r>
              <a:rPr lang="ru-RU" sz="4000" dirty="0" smtClean="0"/>
              <a:t> </a:t>
            </a:r>
            <a:r>
              <a:rPr lang="ru-RU" sz="4000" i="1" dirty="0" smtClean="0"/>
              <a:t>В семье 7 братьев, у каждого по одной сестре. Сколько детей в семье?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8 детей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572560" cy="25717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11.</a:t>
            </a:r>
            <a:r>
              <a:rPr lang="ru-RU" sz="4000" dirty="0" smtClean="0"/>
              <a:t> </a:t>
            </a:r>
            <a:r>
              <a:rPr lang="ru-RU" sz="4000" i="1" dirty="0" smtClean="0"/>
              <a:t>Назовите пять дней, не называя чисел (например, 1, 2, 3,..) и названий дней (например, понедельник, вторник, среда...).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5286388"/>
            <a:ext cx="85725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</a:t>
            </a:r>
            <a:r>
              <a:rPr lang="ru-RU" sz="3200" b="1" dirty="0" smtClean="0">
                <a:solidFill>
                  <a:srgbClr val="3366FF"/>
                </a:solidFill>
                <a:latin typeface="+mj-lt"/>
              </a:rPr>
              <a:t>позавчера, вчера, сегодня, завтра, послезавтра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572560" cy="314327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12.</a:t>
            </a:r>
            <a:r>
              <a:rPr lang="ru-RU" sz="4000" dirty="0" smtClean="0"/>
              <a:t> </a:t>
            </a:r>
            <a:r>
              <a:rPr lang="ru-RU" sz="3200" i="1" dirty="0" smtClean="0"/>
              <a:t>Вы – пилот самолета. Самолет летит в Лондон через Париж. Высота полета 8 тысяч метров, температура за бортом минус 40 градусов, средняя скорость 900 км/ч. Сколько лет пилоту?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5500702"/>
            <a:ext cx="857256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</a:t>
            </a:r>
            <a:r>
              <a:rPr lang="ru-RU" sz="3200" b="1" dirty="0" smtClean="0">
                <a:solidFill>
                  <a:srgbClr val="3366FF"/>
                </a:solidFill>
              </a:rPr>
              <a:t>столько, сколько капитану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714512"/>
          </a:xfrm>
        </p:spPr>
        <p:txBody>
          <a:bodyPr/>
          <a:lstStyle/>
          <a:p>
            <a:pPr algn="ctr"/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 пословиц и поговорок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Наталка\Desktop\Неделя математики\Великолепная семёрка-6\PNG\2fbf393cae6f.png"/>
          <p:cNvPicPr>
            <a:picLocks noChangeAspect="1" noChangeArrowheads="1"/>
          </p:cNvPicPr>
          <p:nvPr/>
        </p:nvPicPr>
        <p:blipFill>
          <a:blip r:embed="rId2" cstate="print"/>
          <a:srcRect b="9428"/>
          <a:stretch>
            <a:fillRect/>
          </a:stretch>
        </p:blipFill>
        <p:spPr bwMode="auto">
          <a:xfrm>
            <a:off x="10144164" y="1285860"/>
            <a:ext cx="5829300" cy="484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428892"/>
          </a:xfrm>
        </p:spPr>
        <p:txBody>
          <a:bodyPr/>
          <a:lstStyle/>
          <a:p>
            <a:pPr marL="2155825" indent="-2155825"/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тур: </a:t>
            </a:r>
            <a:b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«Занимательные задачи»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572560" cy="2571768"/>
          </a:xfrm>
        </p:spPr>
        <p:txBody>
          <a:bodyPr/>
          <a:lstStyle/>
          <a:p>
            <a:pPr marL="2333625"/>
            <a:r>
              <a:rPr lang="ru-RU" sz="2800" b="1" dirty="0" smtClean="0"/>
              <a:t>7 7 7 7 7 7 7 = 6</a:t>
            </a:r>
            <a:br>
              <a:rPr lang="ru-RU" sz="2800" b="1" dirty="0" smtClean="0"/>
            </a:br>
            <a:r>
              <a:rPr lang="ru-RU" sz="2800" b="1" dirty="0" smtClean="0"/>
              <a:t>7 7 7 7 7 7 7 = 7</a:t>
            </a:r>
            <a:br>
              <a:rPr lang="ru-RU" sz="2800" b="1" dirty="0" smtClean="0"/>
            </a:br>
            <a:r>
              <a:rPr lang="ru-RU" sz="2800" b="1" dirty="0" smtClean="0"/>
              <a:t>7 7 7 7 7 7 7 = 8</a:t>
            </a:r>
            <a:br>
              <a:rPr lang="ru-RU" sz="2800" b="1" dirty="0" smtClean="0"/>
            </a:br>
            <a:r>
              <a:rPr lang="ru-RU" sz="2800" b="1" dirty="0" smtClean="0"/>
              <a:t>7 7 7 7 7 7 7 = 10</a:t>
            </a:r>
            <a:br>
              <a:rPr lang="ru-RU" sz="2800" b="1" dirty="0" smtClean="0"/>
            </a:br>
            <a:r>
              <a:rPr lang="ru-RU" sz="2800" b="1" dirty="0" smtClean="0"/>
              <a:t>7 7 7 7 7 7 7 = 49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4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155825" indent="-2155825"/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1: 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/>
              <a:t>расставить знаки действия, скобки.</a:t>
            </a:r>
          </a:p>
          <a:p>
            <a:pPr algn="ctr"/>
            <a:r>
              <a:rPr lang="ru-RU" sz="3600" i="1" dirty="0" smtClean="0"/>
              <a:t>(за каждый верный ответ-1 балл)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68" y="318249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(7+7+7+7+7+7):7=6</a:t>
            </a:r>
          </a:p>
          <a:p>
            <a:r>
              <a:rPr lang="ru-RU" sz="2800" b="1" dirty="0" smtClean="0"/>
              <a:t>(7*7-7*7+7*7):7=7</a:t>
            </a:r>
          </a:p>
          <a:p>
            <a:r>
              <a:rPr lang="ru-RU" sz="2800" b="1" dirty="0" smtClean="0"/>
              <a:t>777:777+7=8</a:t>
            </a:r>
          </a:p>
          <a:p>
            <a:r>
              <a:rPr lang="ru-RU" sz="2800" b="1" dirty="0" smtClean="0"/>
              <a:t>7:7+7:7+7:7+7=10</a:t>
            </a:r>
          </a:p>
          <a:p>
            <a:r>
              <a:rPr lang="ru-RU" sz="2800" b="1" dirty="0" smtClean="0"/>
              <a:t>7+7+7+7+7+7+7=49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4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155825" indent="-2155825"/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1: 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/>
              <a:t>расставить знаки действия, скобки.</a:t>
            </a:r>
          </a:p>
          <a:p>
            <a:pPr algn="ctr"/>
            <a:r>
              <a:rPr lang="ru-RU" sz="3600" i="1" dirty="0" smtClean="0"/>
              <a:t>(за каждый верный ответ-1 балл)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3714744" cy="857256"/>
          </a:xfrm>
        </p:spPr>
        <p:txBody>
          <a:bodyPr/>
          <a:lstStyle/>
          <a:p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Наталка\Desktop\Неделя математики\Великолепная семёрка-6\7_1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-12564"/>
            <a:ext cx="3298688" cy="3298688"/>
          </a:xfrm>
          <a:prstGeom prst="hexagon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4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82775" indent="-1882775">
              <a:tabLst>
                <a:tab pos="1787525" algn="l"/>
              </a:tabLst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2: 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" b="1" dirty="0" smtClean="0"/>
              <a:t>сколько на рисунке треугольников, параллелограммов, ромбов, трапеций, прямоугольников.</a:t>
            </a:r>
          </a:p>
          <a:p>
            <a:pPr algn="ctr"/>
            <a:r>
              <a:rPr lang="ru-RU" sz="3600" i="1" dirty="0" smtClean="0"/>
              <a:t>(за каждый верный ответ-1 балл)</a:t>
            </a:r>
          </a:p>
        </p:txBody>
      </p:sp>
      <p:pic>
        <p:nvPicPr>
          <p:cNvPr id="7" name="Рисунок 6" descr="img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4"/>
            <a:ext cx="9144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82775" indent="-1882775">
              <a:tabLst>
                <a:tab pos="1787525" algn="l"/>
              </a:tabLst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2: 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" b="1" dirty="0" smtClean="0"/>
              <a:t>сколько на рисунке треугольников, параллелограммов, ромбов, трапеций, прямоугольников.</a:t>
            </a:r>
          </a:p>
          <a:p>
            <a:pPr algn="ctr"/>
            <a:r>
              <a:rPr lang="ru-RU" sz="3600" i="1" dirty="0" smtClean="0"/>
              <a:t>(за каждый верный ответ-1 балл)</a:t>
            </a:r>
          </a:p>
        </p:txBody>
      </p:sp>
      <p:pic>
        <p:nvPicPr>
          <p:cNvPr id="7" name="Рисунок 6" descr="img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71934" y="3071810"/>
            <a:ext cx="71437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>треугольников - 4, </a:t>
            </a:r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параллелограммов - 2,</a:t>
            </a:r>
          </a:p>
          <a:p>
            <a:r>
              <a:rPr lang="ru-RU" sz="3200" b="1" i="1" dirty="0" smtClean="0">
                <a:solidFill>
                  <a:srgbClr val="00B0F0"/>
                </a:solidFill>
              </a:rPr>
              <a:t>ромбов – 2,</a:t>
            </a:r>
          </a:p>
          <a:p>
            <a:r>
              <a:rPr lang="ru-RU" sz="32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трапеций - 5,</a:t>
            </a:r>
          </a:p>
          <a:p>
            <a:r>
              <a:rPr lang="ru-RU" sz="3200" b="1" i="1" dirty="0" smtClean="0">
                <a:solidFill>
                  <a:srgbClr val="00B0F0"/>
                </a:solidFill>
              </a:rPr>
              <a:t>прямоугольников –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4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155825" indent="-2155825"/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Задание 3: </a:t>
            </a:r>
            <a:b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/>
              <a:t>Из букв данного слова нужно составить как можно больше разных слов.</a:t>
            </a:r>
          </a:p>
          <a:p>
            <a:pPr algn="ctr"/>
            <a:r>
              <a:rPr lang="ru-RU" sz="3600" i="1" dirty="0" smtClean="0"/>
              <a:t>(за каждый верный ответ-1 балл)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58" y="3500438"/>
            <a:ext cx="83582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Р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Ф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М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Т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ru-RU" sz="8000" b="1" i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endParaRPr kumimoji="0" lang="ru-RU" sz="8000" b="1" i="1" u="none" strike="noStrike" kern="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:\Users\Наталка\Desktop\Неделя математики\Великолепная семёрка-6\PNG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-714404"/>
            <a:ext cx="3515265" cy="4734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714512"/>
          </a:xfrm>
        </p:spPr>
        <p:txBody>
          <a:bodyPr/>
          <a:lstStyle/>
          <a:p>
            <a:pPr algn="ctr"/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 книг и фильмов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500330"/>
          </a:xfrm>
        </p:spPr>
        <p:txBody>
          <a:bodyPr/>
          <a:lstStyle/>
          <a:p>
            <a:pPr algn="ctr"/>
            <a:r>
              <a:rPr lang="ru-RU" sz="5400" b="1" i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тур </a:t>
            </a:r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«Математическая эстафета»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143140"/>
          </a:xfrm>
        </p:spPr>
        <p:txBody>
          <a:bodyPr/>
          <a:lstStyle/>
          <a:p>
            <a:pPr algn="ctr"/>
            <a:r>
              <a:rPr lang="ru-RU" sz="5400" b="1" i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тур </a:t>
            </a:r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«Домашнее задание»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286016"/>
          </a:xfrm>
        </p:spPr>
        <p:txBody>
          <a:bodyPr/>
          <a:lstStyle/>
          <a:p>
            <a:pPr marL="1787525" indent="-1787525"/>
            <a:r>
              <a:rPr lang="ru-RU" sz="5400" b="1" i="1" u="sng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тур</a:t>
            </a:r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капитанов</a:t>
            </a:r>
            <a:b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«Весёлые вопросы»</a:t>
            </a:r>
            <a:endParaRPr lang="ru-RU" sz="54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Наталка\Desktop\Неделя математики\Великолепная семёрка-6\PNG\Рыбки\1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1557497" cy="1643074"/>
          </a:xfrm>
          <a:prstGeom prst="rect">
            <a:avLst/>
          </a:prstGeom>
          <a:noFill/>
        </p:spPr>
      </p:pic>
      <p:pic>
        <p:nvPicPr>
          <p:cNvPr id="3076" name="Picture 4" descr="C:\Users\Наталка\Desktop\Неделя математики\Великолепная семёрка-6\PNG\Рыбки\1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143512"/>
            <a:ext cx="2143140" cy="1363378"/>
          </a:xfrm>
          <a:prstGeom prst="rect">
            <a:avLst/>
          </a:prstGeom>
          <a:noFill/>
        </p:spPr>
      </p:pic>
      <p:pic>
        <p:nvPicPr>
          <p:cNvPr id="3077" name="Picture 5" descr="C:\Users\Наталка\Desktop\Неделя математики\Великолепная семёрка-6\PNG\Рыбки\13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1955" y="-571528"/>
            <a:ext cx="2782045" cy="2387591"/>
          </a:xfrm>
          <a:prstGeom prst="rect">
            <a:avLst/>
          </a:prstGeom>
          <a:noFill/>
        </p:spPr>
      </p:pic>
      <p:pic>
        <p:nvPicPr>
          <p:cNvPr id="3079" name="Picture 7" descr="C:\Users\Наталка\Desktop\Неделя математики\Великолепная семёрка-6\PNG\Рыбки\1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4214818"/>
            <a:ext cx="2432947" cy="841394"/>
          </a:xfrm>
          <a:prstGeom prst="rect">
            <a:avLst/>
          </a:prstGeom>
          <a:noFill/>
        </p:spPr>
      </p:pic>
      <p:pic>
        <p:nvPicPr>
          <p:cNvPr id="3080" name="Picture 8" descr="C:\Users\Наталка\Desktop\Неделя математики\Великолепная семёрка-6\PNG\Рыбки\16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2285992"/>
            <a:ext cx="1624015" cy="2333914"/>
          </a:xfrm>
          <a:prstGeom prst="rect">
            <a:avLst/>
          </a:prstGeom>
          <a:noFill/>
        </p:spPr>
      </p:pic>
      <p:pic>
        <p:nvPicPr>
          <p:cNvPr id="3081" name="Picture 9" descr="C:\Users\Наталка\Desktop\Неделя математики\Великолепная семёрка-6\PNG\Рыбки\17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3500438"/>
            <a:ext cx="2166942" cy="1370139"/>
          </a:xfrm>
          <a:prstGeom prst="rect">
            <a:avLst/>
          </a:prstGeom>
          <a:noFill/>
        </p:spPr>
      </p:pic>
      <p:pic>
        <p:nvPicPr>
          <p:cNvPr id="3082" name="Picture 10" descr="C:\Users\Наталка\Desktop\Неделя математики\Великолепная семёрка-6\PNG\Рыбки\18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48" y="5214950"/>
            <a:ext cx="2159040" cy="863616"/>
          </a:xfrm>
          <a:prstGeom prst="rect">
            <a:avLst/>
          </a:prstGeom>
          <a:noFill/>
        </p:spPr>
      </p:pic>
      <p:pic>
        <p:nvPicPr>
          <p:cNvPr id="3083" name="Picture 11" descr="C:\Users\Наталка\Desktop\Неделя математики\Великолепная семёрка-6\PNG\Рыбки\19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86446" y="2357430"/>
            <a:ext cx="1885938" cy="1157102"/>
          </a:xfrm>
          <a:prstGeom prst="rect">
            <a:avLst/>
          </a:prstGeom>
          <a:noFill/>
        </p:spPr>
      </p:pic>
      <p:pic>
        <p:nvPicPr>
          <p:cNvPr id="3084" name="Picture 12" descr="C:\Users\Наталка\Desktop\Неделя математики\Великолепная семёрка-6\PNG\Рыбки\20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857496"/>
            <a:ext cx="2167775" cy="785818"/>
          </a:xfrm>
          <a:prstGeom prst="rect">
            <a:avLst/>
          </a:prstGeom>
          <a:noFill/>
        </p:spPr>
      </p:pic>
      <p:pic>
        <p:nvPicPr>
          <p:cNvPr id="3085" name="Picture 13" descr="C:\Users\Наталка\Desktop\Неделя математики\Великолепная семёрка-6\PNG\Рыбки\21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00430" y="5286388"/>
            <a:ext cx="1842462" cy="1285884"/>
          </a:xfrm>
          <a:prstGeom prst="rect">
            <a:avLst/>
          </a:prstGeom>
          <a:noFill/>
        </p:spPr>
      </p:pic>
      <p:pic>
        <p:nvPicPr>
          <p:cNvPr id="3086" name="Picture 14" descr="C:\Users\Наталка\Desktop\Неделя математики\Великолепная семёрка-6\PNG\Рыбки\2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00496" y="2428868"/>
            <a:ext cx="1632058" cy="1606557"/>
          </a:xfrm>
          <a:prstGeom prst="rect">
            <a:avLst/>
          </a:prstGeom>
          <a:noFill/>
        </p:spPr>
      </p:pic>
      <p:pic>
        <p:nvPicPr>
          <p:cNvPr id="3088" name="Picture 16" descr="C:\Users\Наталка\Desktop\Неделя математики\Великолепная семёрка-6\PNG\Рыбки\2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5720" y="3786190"/>
            <a:ext cx="2165144" cy="135095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071802" y="37147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19288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44" y="24288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14546" y="58578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43768" y="46104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4" y="32146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6314" y="63249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358214" y="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57752" y="2285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72066" y="49291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5720" y="4572008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29586" y="600076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572560" cy="18573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1. </a:t>
            </a:r>
            <a:r>
              <a:rPr lang="ru-RU" sz="4000" i="1" dirty="0" smtClean="0"/>
              <a:t>На двух руках 10 пальцев. Сколько пальцев на десяти руках? 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50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572560" cy="18573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2. </a:t>
            </a:r>
            <a:r>
              <a:rPr lang="ru-RU" sz="4000" i="1" dirty="0" smtClean="0"/>
              <a:t>Яйцо вкрутую надо варить 5 минут. Сколько времени надо варить 6 яиц вкрутую? 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5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минут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572560" cy="25717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3. </a:t>
            </a:r>
            <a:r>
              <a:rPr lang="ru-RU" sz="4000" i="1" dirty="0" smtClean="0"/>
              <a:t>Спутник Земли делает один оборот за 100 минут, а другой оборот за 1 час 40 мин. Как это объяснить? 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1ч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40мин = 100мин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572560" cy="24288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4. </a:t>
            </a:r>
            <a:r>
              <a:rPr lang="ru-RU" sz="4000" i="1" dirty="0" smtClean="0"/>
              <a:t>Врач прописал три укола. Через полчаса на укол. Через сколько часов будут сделаны все уколы?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через 1 час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572560" cy="24288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5. </a:t>
            </a:r>
            <a:r>
              <a:rPr lang="ru-RU" sz="4000" i="1" dirty="0" smtClean="0"/>
              <a:t>У </a:t>
            </a:r>
            <a:r>
              <a:rPr lang="ru-RU" sz="4000" i="1" dirty="0" err="1" smtClean="0"/>
              <a:t>Мамеда</a:t>
            </a:r>
            <a:r>
              <a:rPr lang="ru-RU" sz="4000" i="1" dirty="0" smtClean="0"/>
              <a:t> было десять овец. Все, кроме девяти, околели. Сколько овец осталось у </a:t>
            </a:r>
            <a:r>
              <a:rPr lang="ru-RU" sz="4000" i="1" dirty="0" err="1" smtClean="0"/>
              <a:t>Мамеда</a:t>
            </a:r>
            <a:r>
              <a:rPr lang="ru-RU" sz="4000" i="1" dirty="0" smtClean="0"/>
              <a:t>? </a:t>
            </a:r>
            <a:endParaRPr lang="ru-RU" sz="400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9 овец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572560" cy="292895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66FF"/>
                </a:solidFill>
              </a:rPr>
              <a:t>6. </a:t>
            </a:r>
            <a:r>
              <a:rPr lang="ru-RU" sz="4000" i="1" dirty="0" smtClean="0"/>
              <a:t>Два отца и два сына купили три апельсина. Каждому из них досталось по апельсину. Как это могло случиться?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58" y="4857760"/>
            <a:ext cx="85725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Ответ: дед – отец - сын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Наталка\Desktop\Неделя математики\Великолепная семёрка-6\7_7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857892"/>
            <a:ext cx="1428750" cy="71437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00001">
  <a:themeElements>
    <a:clrScheme name="00001 1">
      <a:dk1>
        <a:srgbClr val="808080"/>
      </a:dk1>
      <a:lt1>
        <a:srgbClr val="EAEAEA"/>
      </a:lt1>
      <a:dk2>
        <a:srgbClr val="000000"/>
      </a:dk2>
      <a:lt2>
        <a:srgbClr val="FFFFFF"/>
      </a:lt2>
      <a:accent1>
        <a:srgbClr val="CC00FF"/>
      </a:accent1>
      <a:accent2>
        <a:srgbClr val="FF99FF"/>
      </a:accent2>
      <a:accent3>
        <a:srgbClr val="AAAAAA"/>
      </a:accent3>
      <a:accent4>
        <a:srgbClr val="C8C8C8"/>
      </a:accent4>
      <a:accent5>
        <a:srgbClr val="E2AAFF"/>
      </a:accent5>
      <a:accent6>
        <a:srgbClr val="E78AE7"/>
      </a:accent6>
      <a:hlink>
        <a:srgbClr val="3333FF"/>
      </a:hlink>
      <a:folHlink>
        <a:srgbClr val="0066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EAEAEA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FF99FF"/>
        </a:accent2>
        <a:accent3>
          <a:srgbClr val="AAAAAA"/>
        </a:accent3>
        <a:accent4>
          <a:srgbClr val="C8C8C8"/>
        </a:accent4>
        <a:accent5>
          <a:srgbClr val="E2AAFF"/>
        </a:accent5>
        <a:accent6>
          <a:srgbClr val="E78AE7"/>
        </a:accent6>
        <a:hlink>
          <a:srgbClr val="3333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0099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003399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FF3399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530</TotalTime>
  <Words>361</Words>
  <Application>Microsoft Office PowerPoint</Application>
  <PresentationFormat>Экран (4:3)</PresentationFormat>
  <Paragraphs>67</Paragraphs>
  <Slides>25</Slides>
  <Notes>0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00001</vt:lpstr>
      <vt:lpstr>ВЕЛИКОЛЕПНАЯ СЕМЕРКА</vt:lpstr>
      <vt:lpstr>Разминка</vt:lpstr>
      <vt:lpstr>2 тур:  Конкурс капитанов «Весёлые вопросы»</vt:lpstr>
      <vt:lpstr>1. На двух руках 10 пальцев. Сколько пальцев на десяти руках? </vt:lpstr>
      <vt:lpstr>2. Яйцо вкрутую надо варить 5 минут. Сколько времени надо варить 6 яиц вкрутую? </vt:lpstr>
      <vt:lpstr>3. Спутник Земли делает один оборот за 100 минут, а другой оборот за 1 час 40 мин. Как это объяснить? </vt:lpstr>
      <vt:lpstr>4. Врач прописал три укола. Через полчаса на укол. Через сколько часов будут сделаны все уколы?</vt:lpstr>
      <vt:lpstr>5. У Мамеда было десять овец. Все, кроме девяти, околели. Сколько овец осталось у Мамеда? </vt:lpstr>
      <vt:lpstr>6. Два отца и два сына купили три апельсина. Каждому из них досталось по апельсину. Как это могло случиться? </vt:lpstr>
      <vt:lpstr>7. Тройка лошадей пробежала 30 км. Какое расстояние пробежала каждая лошадь?</vt:lpstr>
      <vt:lpstr>8. Палку распилили на 12 частей. Сколько сделали распилов?</vt:lpstr>
      <vt:lpstr>9. Профессор ложится спать в восемь часов вечера. Будильник заводит на девять. Сколько спит профессор? </vt:lpstr>
      <vt:lpstr>10. В семье 7 братьев, у каждого по одной сестре. Сколько детей в семье? </vt:lpstr>
      <vt:lpstr>11. Назовите пять дней, не называя чисел (например, 1, 2, 3,..) и названий дней (например, понедельник, вторник, среда...).</vt:lpstr>
      <vt:lpstr>12. Вы – пилот самолета. Самолет летит в Лондон через Париж. Высота полета 8 тысяч метров, температура за бортом минус 40 градусов, средняя скорость 900 км/ч. Сколько лет пилоту?</vt:lpstr>
      <vt:lpstr>Аукцион пословиц и поговорок</vt:lpstr>
      <vt:lpstr>3 тур:  «Занимательные задачи»</vt:lpstr>
      <vt:lpstr>7 7 7 7 7 7 7 = 6 7 7 7 7 7 7 7 = 7 7 7 7 7 7 7 7 = 8 7 7 7 7 7 7 7 = 10 7 7 7 7 7 7 7 = 49</vt:lpstr>
      <vt:lpstr>Слайд 19</vt:lpstr>
      <vt:lpstr>Слайд 20</vt:lpstr>
      <vt:lpstr>Слайд 21</vt:lpstr>
      <vt:lpstr>Слайд 22</vt:lpstr>
      <vt:lpstr>Аукцион книг и фильмов</vt:lpstr>
      <vt:lpstr>4 тур «Математическая эстафета»</vt:lpstr>
      <vt:lpstr>5 тур «Домашнее задание»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ВЕЛИКОЛЕПНАЯ СЕМЕРКА</dc:title>
  <dc:creator>Макарова Е.В.</dc:creator>
  <cp:lastModifiedBy>admin</cp:lastModifiedBy>
  <cp:revision>65</cp:revision>
  <dcterms:created xsi:type="dcterms:W3CDTF">2013-03-17T19:54:59Z</dcterms:created>
  <dcterms:modified xsi:type="dcterms:W3CDTF">2013-08-06T20:10:04Z</dcterms:modified>
  <cp:category>презентация</cp:category>
</cp:coreProperties>
</file>