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7" r:id="rId2"/>
    <p:sldId id="269" r:id="rId3"/>
    <p:sldId id="264" r:id="rId4"/>
    <p:sldId id="256" r:id="rId5"/>
    <p:sldId id="265" r:id="rId6"/>
    <p:sldId id="257" r:id="rId7"/>
    <p:sldId id="258" r:id="rId8"/>
    <p:sldId id="262" r:id="rId9"/>
    <p:sldId id="263" r:id="rId10"/>
    <p:sldId id="268" r:id="rId11"/>
    <p:sldId id="26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429" autoAdjust="0"/>
  </p:normalViewPr>
  <p:slideViewPr>
    <p:cSldViewPr>
      <p:cViewPr varScale="1">
        <p:scale>
          <a:sx n="87" d="100"/>
          <a:sy n="87" d="100"/>
        </p:scale>
        <p:origin x="-10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0DF17-ACA0-413C-886D-855B7E9E1165}" type="datetimeFigureOut">
              <a:rPr lang="ru-RU" smtClean="0"/>
              <a:pPr/>
              <a:t>29.08.2013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442CB-D3E7-4747-ACC5-D916B494D4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0DF17-ACA0-413C-886D-855B7E9E1165}" type="datetimeFigureOut">
              <a:rPr lang="ru-RU" smtClean="0"/>
              <a:pPr/>
              <a:t>29.08.2013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442CB-D3E7-4747-ACC5-D916B494D4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0DF17-ACA0-413C-886D-855B7E9E1165}" type="datetimeFigureOut">
              <a:rPr lang="ru-RU" smtClean="0"/>
              <a:pPr/>
              <a:t>29.08.2013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442CB-D3E7-4747-ACC5-D916B494D4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0DF17-ACA0-413C-886D-855B7E9E1165}" type="datetimeFigureOut">
              <a:rPr lang="ru-RU" smtClean="0"/>
              <a:pPr/>
              <a:t>29.08.2013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442CB-D3E7-4747-ACC5-D916B494D4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0DF17-ACA0-413C-886D-855B7E9E1165}" type="datetimeFigureOut">
              <a:rPr lang="ru-RU" smtClean="0"/>
              <a:pPr/>
              <a:t>29.08.2013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442CB-D3E7-4747-ACC5-D916B494D4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0DF17-ACA0-413C-886D-855B7E9E1165}" type="datetimeFigureOut">
              <a:rPr lang="ru-RU" smtClean="0"/>
              <a:pPr/>
              <a:t>29.08.2013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442CB-D3E7-4747-ACC5-D916B494D4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0DF17-ACA0-413C-886D-855B7E9E1165}" type="datetimeFigureOut">
              <a:rPr lang="ru-RU" smtClean="0"/>
              <a:pPr/>
              <a:t>29.08.2013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442CB-D3E7-4747-ACC5-D916B494D4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0DF17-ACA0-413C-886D-855B7E9E1165}" type="datetimeFigureOut">
              <a:rPr lang="ru-RU" smtClean="0"/>
              <a:pPr/>
              <a:t>29.08.2013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442CB-D3E7-4747-ACC5-D916B494D4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0DF17-ACA0-413C-886D-855B7E9E1165}" type="datetimeFigureOut">
              <a:rPr lang="ru-RU" smtClean="0"/>
              <a:pPr/>
              <a:t>29.08.2013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442CB-D3E7-4747-ACC5-D916B494D4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0DF17-ACA0-413C-886D-855B7E9E1165}" type="datetimeFigureOut">
              <a:rPr lang="ru-RU" smtClean="0"/>
              <a:pPr/>
              <a:t>29.08.2013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442CB-D3E7-4747-ACC5-D916B494D4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0DF17-ACA0-413C-886D-855B7E9E1165}" type="datetimeFigureOut">
              <a:rPr lang="ru-RU" smtClean="0"/>
              <a:pPr/>
              <a:t>29.08.2013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F0442CB-D3E7-4747-ACC5-D916B494D4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BB0DF17-ACA0-413C-886D-855B7E9E1165}" type="datetimeFigureOut">
              <a:rPr lang="ru-RU" smtClean="0"/>
              <a:pPr/>
              <a:t>29.08.2013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F0442CB-D3E7-4747-ACC5-D916B494D4A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71480"/>
            <a:ext cx="7851648" cy="2571768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Знаменитые</a:t>
            </a:r>
            <a:r>
              <a:rPr lang="ru-RU" sz="6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дворцы </a:t>
            </a:r>
            <a:r>
              <a:rPr lang="ru-RU" sz="60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Петродворцового</a:t>
            </a:r>
            <a:r>
              <a:rPr lang="ru-RU" sz="6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 </a:t>
            </a:r>
            <a:endParaRPr lang="ru-RU" sz="60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Учитель: Ерюшева Н.А. 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857232"/>
            <a:ext cx="7851648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Катальные коляски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32856"/>
            <a:ext cx="8858280" cy="4513559"/>
          </a:xfrm>
          <a:prstGeom prst="rect">
            <a:avLst/>
          </a:prstGeom>
          <a:noFill/>
          <a:ln w="12700" cmpd="sng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64807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Каменное зало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Пользователь\Desktop\Рисунок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14422"/>
            <a:ext cx="8537575" cy="5286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57150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Петергофская дорога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Пользователь\Desktop\Рисунок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14422"/>
            <a:ext cx="8424863" cy="52720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78581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Константиновский двор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ец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Пользователь\Desktop\Рисунок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71678"/>
            <a:ext cx="8923337" cy="4438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57150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Большой дворец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142984"/>
            <a:ext cx="6400800" cy="44958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Пользователь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857232"/>
            <a:ext cx="8326437" cy="5749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57150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Монплезир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Пользователь\Desktop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142984"/>
            <a:ext cx="8340725" cy="55832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-387423"/>
            <a:ext cx="8640960" cy="1387532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Большой </a:t>
            </a:r>
            <a:r>
              <a:rPr lang="ru-RU" sz="44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Меншиковский</a:t>
            </a:r>
            <a:r>
              <a:rPr lang="ru-RU" sz="4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дворец</a:t>
            </a:r>
            <a:endParaRPr lang="ru-RU" sz="44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714488"/>
            <a:ext cx="6400800" cy="39243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8629868" cy="5017191"/>
          </a:xfrm>
          <a:prstGeom prst="rect">
            <a:avLst/>
          </a:prstGeom>
          <a:noFill/>
          <a:ln w="12700" cmpd="sng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79208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Китайский дворец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Пользователь\Desktop\Рисунок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14422"/>
            <a:ext cx="8607425" cy="5356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0"/>
            <a:ext cx="8208912" cy="98072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Павильон Катальной горы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Пользователь\Desktop\Рисунок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00108"/>
            <a:ext cx="8310591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50006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Катальные горы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357430"/>
            <a:ext cx="8848949" cy="3500462"/>
          </a:xfrm>
          <a:prstGeom prst="rect">
            <a:avLst/>
          </a:prstGeom>
          <a:noFill/>
          <a:ln w="9525" cmpd="sng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289</TotalTime>
  <Words>30</Words>
  <Application>Microsoft Office PowerPoint</Application>
  <PresentationFormat>Экран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Знаменитые дворцы Петродворцового района </vt:lpstr>
      <vt:lpstr>Петергофская дорога</vt:lpstr>
      <vt:lpstr>Константиновский дворец</vt:lpstr>
      <vt:lpstr>Большой дворец</vt:lpstr>
      <vt:lpstr>Монплезир</vt:lpstr>
      <vt:lpstr>Большой Меншиковский дворец</vt:lpstr>
      <vt:lpstr>Китайский дворец</vt:lpstr>
      <vt:lpstr>Павильон Катальной горы</vt:lpstr>
      <vt:lpstr>Катальные горы</vt:lpstr>
      <vt:lpstr>Катальные коляски</vt:lpstr>
      <vt:lpstr>Каменное зало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32</cp:revision>
  <dcterms:created xsi:type="dcterms:W3CDTF">2013-02-12T14:39:43Z</dcterms:created>
  <dcterms:modified xsi:type="dcterms:W3CDTF">2013-08-29T14:52:49Z</dcterms:modified>
</cp:coreProperties>
</file>