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CFE-3E40-4819-A90B-06D1B3FCAE7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B540-C7E0-4C7F-A1CA-DA67E9735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CFE-3E40-4819-A90B-06D1B3FCAE7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B540-C7E0-4C7F-A1CA-DA67E9735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CFE-3E40-4819-A90B-06D1B3FCAE7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B540-C7E0-4C7F-A1CA-DA67E9735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CFE-3E40-4819-A90B-06D1B3FCAE7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B540-C7E0-4C7F-A1CA-DA67E9735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CFE-3E40-4819-A90B-06D1B3FCAE7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B540-C7E0-4C7F-A1CA-DA67E9735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CFE-3E40-4819-A90B-06D1B3FCAE7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B540-C7E0-4C7F-A1CA-DA67E9735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CFE-3E40-4819-A90B-06D1B3FCAE7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B540-C7E0-4C7F-A1CA-DA67E9735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CFE-3E40-4819-A90B-06D1B3FCAE7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B540-C7E0-4C7F-A1CA-DA67E9735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CFE-3E40-4819-A90B-06D1B3FCAE7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B540-C7E0-4C7F-A1CA-DA67E9735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CFE-3E40-4819-A90B-06D1B3FCAE7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B540-C7E0-4C7F-A1CA-DA67E9735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CFE-3E40-4819-A90B-06D1B3FCAE7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B540-C7E0-4C7F-A1CA-DA67E9735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6CCFE-3E40-4819-A90B-06D1B3FCAE7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B540-C7E0-4C7F-A1CA-DA67E9735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ages.nomer7.ru/Media/50004062_/l_ck203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785794"/>
            <a:ext cx="4163455" cy="3143272"/>
          </a:xfrm>
          <a:prstGeom prst="rect">
            <a:avLst/>
          </a:prstGeom>
          <a:noFill/>
        </p:spPr>
      </p:pic>
      <p:pic>
        <p:nvPicPr>
          <p:cNvPr id="52230" name="Picture 6" descr="http://img.championat.com/i/news/22/98/1330422298_b_marki-sochi-20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3286124"/>
            <a:ext cx="3857199" cy="337185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3.gstatic.com/images?q=tbn:ANd9GcRJoed6VcEqMB6tKQRhraS7_QMiCFEWPzm-gBOZkSvPlJDPNLC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57166"/>
            <a:ext cx="274041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http://t3.gstatic.com/images?q=tbn:ANd9GcRJYq7fpV3SiWGqHbDb-T-dJc0SDMsdSH3B-2qA97_ZC-QIjvHZ4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571744"/>
            <a:ext cx="1546226" cy="207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1.gstatic.com/images?q=tbn:ANd9GcRGuCJEAkW-kuGB6-pXq6OmXH5hdLmsBlEltA9jYDM29L07GpU5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357430"/>
            <a:ext cx="22574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t3.gstatic.com/images?q=tbn:ANd9GcQxy3lw1sTmVevlYury-AFMLl6aZrwG5Ke4_tR2h1-4wfEspce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2643182"/>
            <a:ext cx="2071701" cy="172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http://t3.gstatic.com/images?q=tbn:ANd9GcTdMeYmihMouQiWlVi6ztjnW83n4UMjPwG9AXp6hVgOEvdnRCN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786322"/>
            <a:ext cx="260886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http://i.vsekommentarii.com/pic/2012/08/13/ridus.ru/big-98-690-M6SwIJvPOskfnA7O2An36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14678" y="4857760"/>
            <a:ext cx="236879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http://t1.gstatic.com/images?q=tbn:ANd9GcR1fyQsLYv6UAISltICKojmZP3mqI0cBSH4YHH-OdRahwDKDrI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4857760"/>
            <a:ext cx="2500330" cy="15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www.chinadaily.com.cn/2008/att/site1/20070705/xin_170704050848112107624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643174" y="2571744"/>
            <a:ext cx="2434020" cy="1571636"/>
          </a:xfrm>
          <a:prstGeom prst="rect">
            <a:avLst/>
          </a:prstGeom>
          <a:noFill/>
        </p:spPr>
      </p:pic>
      <p:pic>
        <p:nvPicPr>
          <p:cNvPr id="1026" name="Picture 2" descr="http://www.nazarovo-online.ru/uploads/posts/2012-02/1329709066_konki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214678" y="357166"/>
            <a:ext cx="2550652" cy="1714512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2714612" y="2285992"/>
            <a:ext cx="714375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15074" y="142852"/>
            <a:ext cx="642938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2143116"/>
            <a:ext cx="714375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29454" y="2285992"/>
            <a:ext cx="857250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20" y="4429132"/>
            <a:ext cx="785812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6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14678" y="4500570"/>
            <a:ext cx="642937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7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86380" y="2214554"/>
            <a:ext cx="642938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8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14678" y="0"/>
            <a:ext cx="785812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9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29388" y="4643446"/>
            <a:ext cx="785812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10</a:t>
            </a:r>
          </a:p>
        </p:txBody>
      </p:sp>
      <p:pic>
        <p:nvPicPr>
          <p:cNvPr id="1032" name="Picture 8" descr="http://ic.pics.livejournal.com/renatar/9119149/2030097/2030097_original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14282" y="285728"/>
            <a:ext cx="2790702" cy="1857388"/>
          </a:xfrm>
          <a:prstGeom prst="rect">
            <a:avLst/>
          </a:prstGeom>
          <a:noFill/>
        </p:spPr>
      </p:pic>
      <p:sp>
        <p:nvSpPr>
          <p:cNvPr id="25" name="Скругленный прямоугольник 24"/>
          <p:cNvSpPr/>
          <p:nvPr/>
        </p:nvSpPr>
        <p:spPr>
          <a:xfrm>
            <a:off x="428596" y="142852"/>
            <a:ext cx="714375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85786" y="1285860"/>
            <a:ext cx="2786082" cy="264320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571868" y="1285860"/>
            <a:ext cx="2643206" cy="26432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215074" y="1142984"/>
            <a:ext cx="2786082" cy="27860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43108" y="3214686"/>
            <a:ext cx="2786082" cy="27146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29190" y="3286124"/>
            <a:ext cx="2786082" cy="27146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282" y="142852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157,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142852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dirty="0" smtClean="0">
                <a:ln/>
                <a:solidFill>
                  <a:schemeClr val="accent3"/>
                </a:solidFill>
              </a:rPr>
              <a:t>СТАРТ!!!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142852"/>
            <a:ext cx="1428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156, </a:t>
            </a:r>
            <a:endParaRPr lang="ru-RU" sz="5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142852"/>
            <a:ext cx="26404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155……</a:t>
            </a:r>
            <a:endParaRPr lang="ru-RU" sz="5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Список использованных источников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214422"/>
            <a:ext cx="878687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u="sng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b="1" u="sng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http://talisman.sochi2014.com/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/>
              <a:t>2.http://sochi2013.com/simvoly-olimpijskix-igr-v-sochi-v-2014/simvolika-olimpijskix-igr-2014/uzor-sochi-2014/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/>
              <a:t>3.http://sochi2013.com/simvoly-olimpijskix-igr-v-sochi-v-2014/simvolika-olimpijskix-igr-2014/gimn-olimpijskix-igr-2014/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/>
              <a:t>4. http://sochi2014</a:t>
            </a:r>
            <a:r>
              <a:rPr lang="en-US" b="1" u="sng" dirty="0" smtClean="0"/>
              <a:t>.com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u="sng" dirty="0" smtClean="0"/>
              <a:t>5.http://</a:t>
            </a:r>
            <a:r>
              <a:rPr lang="en-US" b="1" u="sng" dirty="0" err="1" smtClean="0"/>
              <a:t>www.youtube.com</a:t>
            </a:r>
            <a:r>
              <a:rPr lang="en-US" b="1" u="sng" dirty="0" smtClean="0"/>
              <a:t>/</a:t>
            </a:r>
            <a:r>
              <a:rPr lang="en-US" b="1" u="sng" dirty="0" err="1" smtClean="0"/>
              <a:t>watch?v</a:t>
            </a:r>
            <a:r>
              <a:rPr lang="en-US" b="1" u="sng" dirty="0" smtClean="0"/>
              <a:t>=e1cn8f3fSS4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u="sng" dirty="0" smtClean="0"/>
              <a:t>6.http://www.sochi2014.com/games/education/manuals/</a:t>
            </a:r>
            <a:endParaRPr lang="ru-RU" b="1" u="sng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u="sng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u="sng" strike="noStrike" cap="none" normalizeH="0" dirty="0" smtClean="0">
              <a:ln>
                <a:noFill/>
              </a:ln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podolsk.ru/images/2013/6435884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14752"/>
            <a:ext cx="4271901" cy="2843219"/>
          </a:xfrm>
          <a:prstGeom prst="rect">
            <a:avLst/>
          </a:prstGeom>
          <a:noFill/>
        </p:spPr>
      </p:pic>
      <p:pic>
        <p:nvPicPr>
          <p:cNvPr id="3" name="Picture 4" descr="http://sport-xl.net/uploads/posts/2012-11/thumbs/1352901990_tovary-s-simvolikoy-sochi-3.jp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52"/>
            <a:ext cx="4390114" cy="2500330"/>
          </a:xfrm>
          <a:prstGeom prst="rect">
            <a:avLst/>
          </a:prstGeom>
          <a:noFill/>
        </p:spPr>
      </p:pic>
      <p:pic>
        <p:nvPicPr>
          <p:cNvPr id="51206" name="Picture 6" descr="http://www.chere.ru/images/stories/chere_sport/flagi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1736" y="1785926"/>
            <a:ext cx="4050214" cy="336959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&amp;Gcy;&amp;zhcy;&amp;ie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571900" cy="4535746"/>
          </a:xfrm>
          <a:prstGeom prst="rect">
            <a:avLst/>
          </a:prstGeom>
          <a:noFill/>
        </p:spPr>
      </p:pic>
      <p:pic>
        <p:nvPicPr>
          <p:cNvPr id="50182" name="Picture 6" descr="&amp;KHcy;&amp;ocy;&amp;khcy;&amp;lcy;&amp;ocy;&amp;m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857364"/>
            <a:ext cx="3714755" cy="471714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&amp;Kcy;&amp;ucy;&amp;bcy;&amp;acy;&amp;chcy;&amp;icy;&amp;ncy;&amp;scy;&amp;kcy;&amp;icy;&amp;iecy; &amp;ucy;&amp;zcy;&amp;ocy;&amp;r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786214" cy="4807891"/>
          </a:xfrm>
          <a:prstGeom prst="rect">
            <a:avLst/>
          </a:prstGeom>
          <a:noFill/>
        </p:spPr>
      </p:pic>
      <p:pic>
        <p:nvPicPr>
          <p:cNvPr id="49156" name="Picture 4" descr="&amp;Vcy;&amp;ocy;&amp;lcy;&amp;ocy;&amp;gcy;&amp;ocy;&amp;dcy;&amp;scy;&amp;kcy;&amp;ocy;&amp;iecy; &amp;kcy;&amp;rcy;&amp;ucy;&amp;zhcy;&amp;iecy;&amp;v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27389"/>
            <a:ext cx="3929069" cy="49892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&amp;Kcy;&amp;ucy;&amp;bcy;&amp;acy;&amp;ncy;&amp;scy;&amp;kcy;&amp;icy;&amp;iecy; &amp;ucy;&amp;zcy;&amp;ocy;&amp;r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071966" cy="5170750"/>
          </a:xfrm>
          <a:prstGeom prst="rect">
            <a:avLst/>
          </a:prstGeom>
          <a:noFill/>
        </p:spPr>
      </p:pic>
      <p:pic>
        <p:nvPicPr>
          <p:cNvPr id="48132" name="Picture 4" descr="&amp;Pcy;&amp;acy;&amp;vcy;&amp;lcy;&amp;ocy;&amp;pcy;&amp;ocy;&amp;scy;&amp;acy;&amp;dcy;&amp;scy;&amp;kcy;&amp;icy;&amp;iecy; &amp;pcy;&amp;lcy;&amp;acy;&amp;t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214554"/>
            <a:ext cx="3450434" cy="438150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&amp;ZHcy;&amp;ocy;&amp;scy;&amp;tcy;&amp;ocy;&amp;vcy;&amp;scy;&amp;kcy;&amp;acy;&amp;yacy; &amp;rcy;&amp;ocy;&amp;scy;&amp;pcy;&amp;icy;&amp;s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938020" cy="5000660"/>
          </a:xfrm>
          <a:prstGeom prst="rect">
            <a:avLst/>
          </a:prstGeom>
          <a:noFill/>
        </p:spPr>
      </p:pic>
      <p:pic>
        <p:nvPicPr>
          <p:cNvPr id="47108" name="Picture 4" descr="&amp;Pcy;&amp;acy;&amp;lcy;&amp;iecy;&amp;khcy;&amp;scy;&amp;kcy;&amp;acy;&amp;yacy; &amp;mcy;&amp;icy;&amp;ncy;&amp;icy;&amp;acy;&amp;tcy;&amp;yucy;&amp;r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143116"/>
            <a:ext cx="3500441" cy="44450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&amp;Mcy;&amp;iecy;&amp;zcy;&amp;iecy;&amp;ncy;&amp;scy;&amp;kcy;&amp;acy;&amp;yacy; &amp;rcy;&amp;ocy;&amp;scy;&amp;pcy;&amp;icy;&amp;s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3825505" cy="4857784"/>
          </a:xfrm>
          <a:prstGeom prst="rect">
            <a:avLst/>
          </a:prstGeom>
          <a:noFill/>
        </p:spPr>
      </p:pic>
      <p:pic>
        <p:nvPicPr>
          <p:cNvPr id="4" name="Picture 2" descr="&amp;Ucy;&amp;fcy;&amp;tcy;&amp;yucy;&amp;zhcy;&amp;scy;&amp;kcy;&amp;acy;&amp;yacy; &amp;rcy;&amp;ocy;&amp;scy;&amp;pcy;&amp;icy;&amp;s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4106792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&amp;YAcy;&amp;kcy;&amp;ucy;&amp;tcy;&amp;scy;&amp;kcy;&amp;icy;&amp;iecy; &amp;ucy;&amp;zcy;&amp;ocy;&amp;r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4050535" cy="5143536"/>
          </a:xfrm>
          <a:prstGeom prst="rect">
            <a:avLst/>
          </a:prstGeom>
          <a:noFill/>
        </p:spPr>
      </p:pic>
      <p:pic>
        <p:nvPicPr>
          <p:cNvPr id="55300" name="Picture 4" descr="&amp;Scy;&amp;iecy;&amp;vcy;&amp;iecy;&amp;rcy;&amp;ocy;&amp;dcy;&amp;vcy;&amp;icy;&amp;ncy;&amp;scy;&amp;kcy;&amp;acy;&amp;yacy; &amp;rcy;&amp;ocy;&amp;scy;&amp;pcy;&amp;icy;&amp;s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3881762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Можно:</a:t>
            </a:r>
            <a:endParaRPr lang="ru-RU" sz="40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3702" y="142852"/>
            <a:ext cx="2357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Нельзя: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71462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Приносить на трибуны баннеры и флаги</a:t>
            </a:r>
            <a:endParaRPr lang="ru-RU" sz="2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00174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Входить на территорию при наличии билета</a:t>
            </a:r>
            <a:endParaRPr lang="ru-RU" sz="2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214554"/>
            <a:ext cx="90011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Поддерживать спортсменов стоя, если это никому не мешает</a:t>
            </a:r>
            <a:endParaRPr lang="ru-RU" sz="2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85776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Соблюдать порядок и нормы поведения</a:t>
            </a:r>
            <a:endParaRPr lang="ru-RU" sz="2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500702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Вести себя уважительно по отношению к другим</a:t>
            </a:r>
            <a:endParaRPr lang="ru-RU" sz="2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400050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Курить</a:t>
            </a:r>
            <a:endParaRPr lang="ru-RU" sz="2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714356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Бросать предметы в спортсменов и зрителей</a:t>
            </a:r>
            <a:endParaRPr lang="ru-RU" sz="2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42900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Создавать помехи в зонах объектов спорта</a:t>
            </a:r>
            <a:endParaRPr lang="ru-RU" sz="2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4071942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Приходить с животными</a:t>
            </a:r>
            <a:endParaRPr lang="ru-RU" sz="2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18" y="6000768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Приносить оружие, алкоголь</a:t>
            </a:r>
            <a:endParaRPr lang="ru-RU" sz="2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475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1DC2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1DC2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1DC2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475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475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475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1DC2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1DC2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475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104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</cp:revision>
  <dcterms:created xsi:type="dcterms:W3CDTF">2013-08-26T20:16:51Z</dcterms:created>
  <dcterms:modified xsi:type="dcterms:W3CDTF">2013-08-26T20:23:52Z</dcterms:modified>
</cp:coreProperties>
</file>