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EA15-3CCC-46E8-87D0-93F7849267A7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9037-D919-4C95-9AC7-A79A546D0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EA15-3CCC-46E8-87D0-93F7849267A7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9037-D919-4C95-9AC7-A79A546D0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EA15-3CCC-46E8-87D0-93F7849267A7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9037-D919-4C95-9AC7-A79A546D0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EA15-3CCC-46E8-87D0-93F7849267A7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9037-D919-4C95-9AC7-A79A546D0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EA15-3CCC-46E8-87D0-93F7849267A7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9037-D919-4C95-9AC7-A79A546D0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EA15-3CCC-46E8-87D0-93F7849267A7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9037-D919-4C95-9AC7-A79A546D0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EA15-3CCC-46E8-87D0-93F7849267A7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9037-D919-4C95-9AC7-A79A546D0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EA15-3CCC-46E8-87D0-93F7849267A7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9037-D919-4C95-9AC7-A79A546D0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EA15-3CCC-46E8-87D0-93F7849267A7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9037-D919-4C95-9AC7-A79A546D0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EA15-3CCC-46E8-87D0-93F7849267A7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9037-D919-4C95-9AC7-A79A546D0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EA15-3CCC-46E8-87D0-93F7849267A7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9037-D919-4C95-9AC7-A79A546D0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2EA15-3CCC-46E8-87D0-93F7849267A7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09037-D919-4C95-9AC7-A79A546D0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za.ru/pics/2009/03/24/943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25%20&#1084;&#1072;&#1103;\3%20&#1052;&#1086;&#1103;%20&#1050;&#1091;&#1073;&#1072;&#1085;&#1100;%20+.mp3" TargetMode="External"/><Relationship Id="rId6" Type="http://schemas.openxmlformats.org/officeDocument/2006/relationships/image" Target="../media/image4.jpeg"/><Relationship Id="rId5" Type="http://schemas.openxmlformats.org/officeDocument/2006/relationships/hyperlink" Target="http://www.fotokritik.ru/photos/big/2007/08/17/319919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ic.academic.ru/pictures/enc_geo/k05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leelik.com/uploads/posts/5-85850a6e791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ontent.foto.mail.ru/mail/s.anisimov/_blogs/i-24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science.compulenta.ru/upload/iblock/5e4/vin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4993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52"/>
            <a:ext cx="60288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Долина Лотосов 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6866" name="Picture 2" descr="http://img-fotki.yandex.ru/get/4105/vraja-dhama-ru.0/0_1ec14_32652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643734" cy="499380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1360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Грязевые вулканы Тамани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5842" name="Picture 2" descr="http://troykatur.com/upload/medialibrary/bcb544ef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643050"/>
            <a:ext cx="7451101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585698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Озеро </a:t>
            </a:r>
            <a:r>
              <a:rPr lang="ru-RU" sz="4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Абрау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4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Дюрсо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6084" name="Picture 4" descr="http://img0.liveinternet.ru/images/attach/c/7/94/715/94715820_large_1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643734" cy="499380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290"/>
            <a:ext cx="41518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Дольмены</a:t>
            </a:r>
            <a:r>
              <a:rPr lang="ru-RU" sz="4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5058" name="Picture 2" descr="http://marayur.com/image/1-rusland-dolmens-nearGelendzhik-Kavkaz-Doguab-wikimedia-commons-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429420" cy="48327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357166"/>
            <a:ext cx="44642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Скала Парус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4034" name="Picture 2" descr="http://img1.liveinternet.ru/images/foto/c/0/apps/3/679/3679387_skala_pa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7"/>
            <a:ext cx="7072362" cy="46836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76292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Этнографический комплекс Атамань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0" name="Picture 2" descr="http://www.gorkluch.ru/upload/iblock/9d4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4937396" cy="3286148"/>
          </a:xfrm>
          <a:prstGeom prst="rect">
            <a:avLst/>
          </a:prstGeom>
          <a:noFill/>
        </p:spPr>
      </p:pic>
      <p:pic>
        <p:nvPicPr>
          <p:cNvPr id="43012" name="Picture 4" descr="http://www.gorkluch.ru/upload/iblock/ab1/FOTO2248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3" y="3500438"/>
            <a:ext cx="4422727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85728"/>
            <a:ext cx="40427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Геленджик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1986" name="Picture 2" descr="http://troykatur.com/upload/medialibrary/img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571612"/>
            <a:ext cx="6872609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14290"/>
            <a:ext cx="27478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Анапа</a:t>
            </a:r>
            <a:r>
              <a:rPr lang="ru-RU" sz="6600" i="1" dirty="0"/>
              <a:t> </a:t>
            </a:r>
            <a:endParaRPr lang="ru-RU" sz="6600" dirty="0"/>
          </a:p>
        </p:txBody>
      </p:sp>
      <p:pic>
        <p:nvPicPr>
          <p:cNvPr id="40962" name="Picture 2" descr="http://troykatur.com/upload/medialibrary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571876"/>
            <a:ext cx="5138659" cy="3143272"/>
          </a:xfrm>
          <a:prstGeom prst="rect">
            <a:avLst/>
          </a:prstGeom>
          <a:noFill/>
        </p:spPr>
      </p:pic>
      <p:pic>
        <p:nvPicPr>
          <p:cNvPr id="40964" name="Picture 4" descr="http://wiki.iteach.ru/images/8/84/%D0%90%D0%BD%D0%B0%D0%BF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4547216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54009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Новороссийск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9938" name="Picture 2" descr="http://troykatur.com/upload/medialibrary/2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500990" cy="466448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13556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Welcome </a:t>
            </a:r>
          </a:p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Krasnodar region!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i-main-pic" descr="Картинка 7 из 6647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4502188" cy="335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0 из 723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3286124"/>
            <a:ext cx="4714876" cy="321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3 Моя Кубань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143636" y="278605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103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8625"/>
            <a:ext cx="4214812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2 из 11084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8625"/>
            <a:ext cx="44291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6 из 127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286000"/>
            <a:ext cx="45005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5 из 12453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85750"/>
            <a:ext cx="378618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тепь2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571472" y="714356"/>
            <a:ext cx="796766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1500166" y="785794"/>
            <a:ext cx="6143625" cy="17145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Кубань – житница России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roykatur.com/upload/medialibrary/gelendzh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803352" cy="43577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76299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Тешебские</a:t>
            </a:r>
            <a:r>
              <a:rPr lang="ru-RU" sz="6000" b="1" cap="none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водопады</a:t>
            </a:r>
            <a:endParaRPr lang="ru-RU" sz="6000" b="1" cap="none" spc="50" dirty="0">
              <a:ln w="11430">
                <a:solidFill>
                  <a:schemeClr val="accent4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roykatur.com/upload/medialibrary/181316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3"/>
            <a:ext cx="7500990" cy="4331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357166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Сад камней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roykatur.com/upload/medialibrary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858180" cy="44879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500042"/>
            <a:ext cx="7390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Водопады на реке </a:t>
            </a:r>
            <a:r>
              <a:rPr lang="ru-RU" sz="48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Руфабго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52"/>
            <a:ext cx="58819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Гуамское</a:t>
            </a:r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ущелье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7890" name="Picture 2" descr="http://troykatur.com/upload/medialibrary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7572428" cy="482026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</Words>
  <Application>Microsoft Office PowerPoint</Application>
  <PresentationFormat>Экран (4:3)</PresentationFormat>
  <Paragraphs>16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2013-08-26T20:10:15Z</dcterms:created>
  <dcterms:modified xsi:type="dcterms:W3CDTF">2013-08-26T20:15:50Z</dcterms:modified>
</cp:coreProperties>
</file>