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60" r:id="rId5"/>
    <p:sldId id="261" r:id="rId6"/>
    <p:sldId id="270" r:id="rId7"/>
    <p:sldId id="271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FA59D-F83D-4056-A169-F33115823DB9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C2A8E-37BD-452F-84E9-A96202546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D9ADF-07DF-477A-9030-4B1DCCC33D00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87BBC-BAFF-47F3-A534-6C81625E13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E1371-E09E-40E0-A309-AFBFB85023FC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DEE88-B43F-4FC4-A045-52DFCF1F04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D895F-23C3-447F-AF11-2162FBAD8B8B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55C25-1994-4956-8A94-323D0F5B0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44E07-9182-4B64-A35F-72F151E633B2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9EA7-0ECA-4FD0-B698-3EE65B4A2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3B69-4ADA-4CB9-9BE6-67B636E743CD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46DD9-0E31-47AF-8CCE-12C7D047EA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02BB4-DCF8-4425-AE90-B011E00FDDE2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6A2C3-30DE-42BA-A9D1-34B69EA1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622F6-2F6B-4DD7-A76A-C9413C489B81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F4D2C-B662-4893-AD89-8BE2DBCCB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03920-72E1-4C1E-8265-C2A2763E19AD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0A646-3772-4092-A823-05EC758AC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2047F-1B60-46D2-B481-A16EFB3DE1B5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A2753-018D-4F55-BEFA-00E9B8182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814E6-0F7A-4860-B958-C52DAA0C07CA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CFA7F-B5A3-49EF-9DFE-8EFE23F4F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0F81A9-04B6-4C0E-8B0B-4A0EB39910F7}" type="datetimeFigureOut">
              <a:rPr lang="ru-RU" smtClean="0"/>
              <a:pPr>
                <a:defRPr/>
              </a:pPr>
              <a:t>27.06.2013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D900B9-AC47-4AB2-9432-E85F79AA2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estgif.ru/photo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43918" cy="1470025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Госпожа Масленица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Быковская Наталья Владимировна, МОУ СОШ №1 г. Надым с УИОП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Сайт Интернет:</a:t>
            </a:r>
            <a:r>
              <a:rPr lang="en-US" smtClean="0">
                <a:hlinkClick r:id="rId3"/>
              </a:rPr>
              <a:t>http://bestgif.ru/photo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</Words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Госпожа Масленица</vt:lpstr>
      <vt:lpstr>Слайд 2</vt:lpstr>
      <vt:lpstr>Слайд 3</vt:lpstr>
      <vt:lpstr>Слайд 4</vt:lpstr>
      <vt:lpstr>Слайд 5</vt:lpstr>
      <vt:lpstr>Слайд 6</vt:lpstr>
      <vt:lpstr>Слайд 7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Стас Bartsev</dc:creator>
  <cp:lastModifiedBy>Стас Bartsev</cp:lastModifiedBy>
  <cp:revision>13</cp:revision>
  <dcterms:created xsi:type="dcterms:W3CDTF">2013-06-26T04:32:45Z</dcterms:created>
  <dcterms:modified xsi:type="dcterms:W3CDTF">2013-06-27T07:04:55Z</dcterms:modified>
</cp:coreProperties>
</file>