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данным ВОЗ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легко</c:v>
                </c:pt>
                <c:pt idx="1">
                  <c:v>трудно</c:v>
                </c:pt>
                <c:pt idx="2">
                  <c:v>невозможн</c:v>
                </c:pt>
                <c:pt idx="3">
                  <c:v>незадумыв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0.12000000000000001</c:v>
                </c:pt>
                <c:pt idx="1">
                  <c:v>0.56000000000000005</c:v>
                </c:pt>
                <c:pt idx="2">
                  <c:v>4.0000000000000008E-2</c:v>
                </c:pt>
                <c:pt idx="3">
                  <c:v>0.28000000000000008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легко</c:v>
                </c:pt>
                <c:pt idx="1">
                  <c:v>трудно</c:v>
                </c:pt>
                <c:pt idx="2">
                  <c:v>невозможн</c:v>
                </c:pt>
                <c:pt idx="3">
                  <c:v>незадумыв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14CE6-4AB8-4554-9340-80E5757703E8}" type="datetimeFigureOut">
              <a:rPr lang="ru-RU" smtClean="0"/>
              <a:pPr/>
              <a:t>31.07.2013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224FA-B569-4E60-B39F-76538D01A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tom6.ru/images/stories/kureni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3" y="642918"/>
            <a:ext cx="7222660" cy="5572164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21571" y="1138465"/>
            <a:ext cx="650085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Табак приносит вред телу, 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разрушает разум, 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отупляет целые нации.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Оноре де Бальзак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57356" y="1071546"/>
            <a:ext cx="5429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Всемирный день без табака -31 мая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857356" y="2571744"/>
            <a:ext cx="5429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Международный день отказа от курения – 15 ноября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857224" y="928670"/>
          <a:ext cx="7024726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785786" y="857232"/>
            <a:ext cx="7750532" cy="5000660"/>
            <a:chOff x="642910" y="1000108"/>
            <a:chExt cx="7750532" cy="5000660"/>
          </a:xfrm>
        </p:grpSpPr>
        <p:pic>
          <p:nvPicPr>
            <p:cNvPr id="5" name="Picture 2" descr="http://cs304902.vkontakte.ru/u85816467/149589848/x_61f5fc58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910" y="1000108"/>
              <a:ext cx="7750532" cy="5000660"/>
            </a:xfrm>
            <a:prstGeom prst="rect">
              <a:avLst/>
            </a:prstGeom>
            <a:noFill/>
          </p:spPr>
        </p:pic>
        <p:sp>
          <p:nvSpPr>
            <p:cNvPr id="6" name="Скругленный прямоугольник 5"/>
            <p:cNvSpPr/>
            <p:nvPr/>
          </p:nvSpPr>
          <p:spPr>
            <a:xfrm>
              <a:off x="1785918" y="1071546"/>
              <a:ext cx="2571768" cy="35719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bg1"/>
                  </a:solidFill>
                </a:rPr>
                <a:t>не курящий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679289" y="1071546"/>
              <a:ext cx="2571768" cy="35719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chemeClr val="bg1"/>
                  </a:solidFill>
                </a:rPr>
                <a:t>курящий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3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eduniver.com/Medical/Microbiology/Img/281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84" y="2786058"/>
            <a:ext cx="2890831" cy="3428992"/>
          </a:xfrm>
          <a:prstGeom prst="rect">
            <a:avLst/>
          </a:prstGeom>
          <a:noFill/>
        </p:spPr>
      </p:pic>
      <p:pic>
        <p:nvPicPr>
          <p:cNvPr id="2050" name="Picture 2" descr="http://www.click.ro/bbtcontent/clipping/CLIIMA20111207_0157/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40" y="1500174"/>
            <a:ext cx="2571768" cy="3546987"/>
          </a:xfrm>
          <a:prstGeom prst="rect">
            <a:avLst/>
          </a:prstGeom>
          <a:noFill/>
        </p:spPr>
      </p:pic>
      <p:pic>
        <p:nvPicPr>
          <p:cNvPr id="2052" name="Picture 4" descr="http://arkalika.ru/wp-content/uploads/2011/03/%D0%B0%D1%82%D0%B5%D1%80%D0%BE%D1%81%D0%BA%D0%BB%D0%B5%D1%80%D0%BE%D0%B7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2714644" cy="3522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заячья губ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28794" y="1000108"/>
            <a:ext cx="5643602" cy="4676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vesti.kz/userdata/ce1947af74684bcdc78922ff9422ba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214422"/>
            <a:ext cx="5857916" cy="42862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928794" y="928670"/>
            <a:ext cx="48710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Умей сказать - «Нет»!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33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Учитель</cp:lastModifiedBy>
  <cp:revision>12</cp:revision>
  <dcterms:created xsi:type="dcterms:W3CDTF">2012-11-08T04:58:46Z</dcterms:created>
  <dcterms:modified xsi:type="dcterms:W3CDTF">2013-07-31T00:31:01Z</dcterms:modified>
</cp:coreProperties>
</file>