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7D627-2018-4069-AD47-AACF2309DCB9}" type="datetimeFigureOut">
              <a:rPr lang="ru-RU" smtClean="0"/>
              <a:pPr/>
              <a:t>11.06.2013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61FA-3033-4F35-9CE5-EAA64187B1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НОВИКОВА\Картинки\ПДД\x_3a2c5e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3071802" cy="307180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400800" cy="292895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_BraggaTitulGr" pitchFamily="82" charset="-52"/>
              </a:rPr>
              <a:t>«Дорожная азбука»</a:t>
            </a:r>
            <a:endParaRPr lang="ru-RU" sz="4800" dirty="0">
              <a:solidFill>
                <a:schemeClr val="tx1">
                  <a:lumMod val="75000"/>
                  <a:lumOff val="25000"/>
                </a:schemeClr>
              </a:solidFill>
              <a:latin typeface="a_BraggaTitulGr" pitchFamily="8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8926" y="5786454"/>
            <a:ext cx="3297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Комсомольск-на-Амуре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592935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_BraggaTitulGr" pitchFamily="82" charset="-52"/>
              </a:rPr>
              <a:t>«Дорожная азбука»</a:t>
            </a:r>
            <a:endParaRPr lang="ru-RU" dirty="0">
              <a:solidFill>
                <a:schemeClr val="tx1"/>
              </a:solidFill>
              <a:latin typeface="a_BraggaTitulGr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143380"/>
            <a:ext cx="6940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обозначает дорожный знак?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5072074"/>
            <a:ext cx="7684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Движение пешеходов запрещено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D:\НОВИКОВА\Картинки\ПДД\Znak-3.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6"/>
            <a:ext cx="2857520" cy="28426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592935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_BraggaTitulGr" pitchFamily="82" charset="-52"/>
              </a:rPr>
              <a:t>«Дорожная азбука»</a:t>
            </a:r>
            <a:endParaRPr lang="ru-RU" dirty="0">
              <a:solidFill>
                <a:schemeClr val="tx1"/>
              </a:solidFill>
              <a:latin typeface="a_BraggaTitulGr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143380"/>
            <a:ext cx="6940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обозначает дорожный знак?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5214950"/>
            <a:ext cx="5514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Велосипедная дорожка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ИКОВА\Картинки\ПДД\velo_zna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071546"/>
            <a:ext cx="4000528" cy="3132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1643074"/>
                <a:gridCol w="1571636"/>
                <a:gridCol w="1514428"/>
              </a:tblGrid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«Дорожная викторина»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«Автодорожные загадки»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1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2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3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«Дорожная азбука»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1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2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3</a:t>
                      </a:r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НОВИКОВА\Картинки\ПДД\1650.jpg"/>
          <p:cNvPicPr>
            <a:picLocks noChangeAspect="1" noChangeArrowheads="1"/>
          </p:cNvPicPr>
          <p:nvPr/>
        </p:nvPicPr>
        <p:blipFill>
          <a:blip r:embed="rId2">
            <a:lum bright="15000"/>
          </a:blip>
          <a:srcRect/>
          <a:stretch>
            <a:fillRect/>
          </a:stretch>
        </p:blipFill>
        <p:spPr bwMode="auto">
          <a:xfrm>
            <a:off x="5643570" y="2073812"/>
            <a:ext cx="3500430" cy="4784187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78581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_BraggaTitulGr" pitchFamily="82" charset="-52"/>
              </a:rPr>
              <a:t>«Дорожная викторина»</a:t>
            </a:r>
            <a:endParaRPr lang="ru-RU" sz="2800" dirty="0">
              <a:latin typeface="a_BraggaTitulGr" pitchFamily="8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8586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Как следует идти пешеходу по загородной дороге?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3143248"/>
            <a:ext cx="57509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левой обочине,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навстречу движению транспорта, </a:t>
            </a:r>
          </a:p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тобы видеть его приближение.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НОВИКОВА\Картинки\ПДД\1650.jpg"/>
          <p:cNvPicPr>
            <a:picLocks noChangeAspect="1" noChangeArrowheads="1"/>
          </p:cNvPicPr>
          <p:nvPr/>
        </p:nvPicPr>
        <p:blipFill>
          <a:blip r:embed="rId2">
            <a:lum bright="15000"/>
          </a:blip>
          <a:srcRect/>
          <a:stretch>
            <a:fillRect/>
          </a:stretch>
        </p:blipFill>
        <p:spPr bwMode="auto">
          <a:xfrm>
            <a:off x="5643570" y="2073812"/>
            <a:ext cx="3500430" cy="4784187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78581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_BraggaTitulGr" pitchFamily="82" charset="-52"/>
              </a:rPr>
              <a:t>«Дорожная викторина»</a:t>
            </a:r>
            <a:endParaRPr lang="ru-RU" sz="2800" dirty="0">
              <a:latin typeface="a_BraggaTitulGr" pitchFamily="8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8586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 какого возраста разрешается ездить на велосипеде по проезжей части?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3786190"/>
            <a:ext cx="1712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 14 лет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НОВИКОВА\Картинки\ПДД\1650.jpg"/>
          <p:cNvPicPr>
            <a:picLocks noChangeAspect="1" noChangeArrowheads="1"/>
          </p:cNvPicPr>
          <p:nvPr/>
        </p:nvPicPr>
        <p:blipFill>
          <a:blip r:embed="rId2">
            <a:lum bright="15000"/>
          </a:blip>
          <a:srcRect/>
          <a:stretch>
            <a:fillRect/>
          </a:stretch>
        </p:blipFill>
        <p:spPr bwMode="auto">
          <a:xfrm>
            <a:off x="5643570" y="2073812"/>
            <a:ext cx="3500430" cy="4784187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78581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_BraggaTitulGr" pitchFamily="82" charset="-52"/>
              </a:rPr>
              <a:t>«Дорожная викторина»</a:t>
            </a:r>
            <a:endParaRPr lang="ru-RU" sz="2800" dirty="0">
              <a:latin typeface="a_BraggaTitulGr" pitchFamily="8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8586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 какого возраста ребенок может сидеть один на первом сиденье автомобиля, что рядом с водителем?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500438"/>
            <a:ext cx="51038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 12 лет, но не забывайте,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это самое опасное 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место в автомобиле.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143932" cy="40005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_BraggaTitulGr" pitchFamily="82" charset="-52"/>
              </a:rPr>
              <a:t>«Автодорожные загадки»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Здесь не катится автобус.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Здесь трамваи не пройдут.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Здесь спокойно пешеходы 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Вдоль по улице идут.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машин и для трамвая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Путь-дорога есть другая.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ИКОВА\Картинки\ПДД\svetoforchi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4532" y="3126718"/>
            <a:ext cx="3319468" cy="37312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00298" y="4357694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Тротуар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143932" cy="40005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_BraggaTitulGr" pitchFamily="82" charset="-52"/>
              </a:rPr>
              <a:t>«Автодорожные загадки»</a:t>
            </a:r>
          </a:p>
          <a:p>
            <a:pPr marL="514350" indent="-514350"/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Ну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если пешеходу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Тротуар не по пути?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нужно пешеходу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Мостовую перейти?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Сразу ищет пешеход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Знак дорожный … ?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ИКОВА\Картинки\ПДД\svetoforchi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4532" y="3126718"/>
            <a:ext cx="3319468" cy="37312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00298" y="4357694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Переход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143932" cy="40005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a_BraggaTitulGr" pitchFamily="82" charset="-52"/>
              </a:rPr>
              <a:t>«Автодорожные загадки»</a:t>
            </a:r>
          </a:p>
          <a:p>
            <a:pPr marL="514350" indent="-514350">
              <a:buAutoNum type="arabicPeriod" startAt="3"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Посмотри</a:t>
            </a: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силач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какой: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ходу одной рукой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Останавливать привык</a:t>
            </a:r>
          </a:p>
          <a:p>
            <a:pPr marL="514350" indent="-51435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Пятитонный грузовик.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ИКОВА\Картинки\ПДД\svetoforchi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24532" y="3126718"/>
            <a:ext cx="3319468" cy="37312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3929066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Регулировщик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592935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_BraggaTitulGr" pitchFamily="82" charset="-52"/>
              </a:rPr>
              <a:t>«Дорожная азбука»</a:t>
            </a:r>
            <a:endParaRPr lang="ru-RU" dirty="0">
              <a:solidFill>
                <a:schemeClr val="tx1"/>
              </a:solidFill>
              <a:latin typeface="a_BraggaTitulGr" pitchFamily="82" charset="-52"/>
            </a:endParaRPr>
          </a:p>
        </p:txBody>
      </p:sp>
      <p:pic>
        <p:nvPicPr>
          <p:cNvPr id="1026" name="Picture 2" descr="D:\НОВИКОВА\Картинки\ПДД\33_3_8_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071546"/>
            <a:ext cx="3071834" cy="30718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4143380"/>
            <a:ext cx="6940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обозначает дорожный знак?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072074"/>
            <a:ext cx="8351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Велосипедное движение запрещено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357158" y="607220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230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«Дорожная викторина»</vt:lpstr>
      <vt:lpstr>«Дорожная викторина»</vt:lpstr>
      <vt:lpstr>«Дорожная викторина»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Дворец Творчества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Методисты</dc:creator>
  <cp:lastModifiedBy>Методисты</cp:lastModifiedBy>
  <cp:revision>5</cp:revision>
  <dcterms:created xsi:type="dcterms:W3CDTF">2012-11-06T03:54:36Z</dcterms:created>
  <dcterms:modified xsi:type="dcterms:W3CDTF">2013-06-11T02:23:51Z</dcterms:modified>
</cp:coreProperties>
</file>