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D627-2018-4069-AD47-AACF2309DCB9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ОВИКОВА\Картинки\ПДД\x_3a2c5e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3071802" cy="307180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29289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_BraggaTitulGr" pitchFamily="82" charset="-52"/>
              </a:rPr>
              <a:t>«Дорожная азбука»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  <a:latin typeface="a_BraggaTitulGr" pitchFamily="8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5786454"/>
            <a:ext cx="3297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Комсомольск-на-Амуре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684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Движение пешеходов запрещено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НОВИКОВА\Картинки\ПДД\Znak-3.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6"/>
            <a:ext cx="2857520" cy="2842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5214950"/>
            <a:ext cx="5514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velo_zna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71546"/>
            <a:ext cx="4000528" cy="3132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643074"/>
                <a:gridCol w="1571636"/>
                <a:gridCol w="1514428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викторина»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«Автодорожные загадки»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азбука»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Как следует идти пешеходу по загородной дороге?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57509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левой обочине,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навстречу движению транспорта,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тобы видеть его приближение.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разрешается ездить на велосипеде по проезжей части?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3786190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14 лет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ребенок может сидеть один на первом сиденье автомобиля, что рядом с водителем?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500438"/>
            <a:ext cx="51038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12 лет, но не забывайте,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это самое опасное 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место в автомобиле.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не катится автобус.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трамваи не пройдут.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спокойно пешеходы 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Вдоль по улице идут.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машин и для трамвая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Путь-дорога есть другая.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Тротуар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Ну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если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Тротуар не по пути?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нужно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Мостовую перейти?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Сразу ищет пешеход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 дорожный … 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 startAt="3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Посмотри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силач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какой: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ходу одной рукой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Останавливать привык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Пятитонный грузовик.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392906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Регулировщик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pic>
        <p:nvPicPr>
          <p:cNvPr id="1026" name="Picture 2" descr="D:\НОВИКОВА\Картинки\ПДД\33_3_8_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71546"/>
            <a:ext cx="3071834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072074"/>
            <a:ext cx="8351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Велосипедное движение запрещено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230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«Дорожная викторина»</vt:lpstr>
      <vt:lpstr>«Дорожная викторина»</vt:lpstr>
      <vt:lpstr>«Дорожная викторина»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Дворец Творчества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Методисты</dc:creator>
  <cp:lastModifiedBy>Методисты</cp:lastModifiedBy>
  <cp:revision>5</cp:revision>
  <dcterms:created xsi:type="dcterms:W3CDTF">2012-11-06T03:54:36Z</dcterms:created>
  <dcterms:modified xsi:type="dcterms:W3CDTF">2013-06-11T02:23:51Z</dcterms:modified>
</cp:coreProperties>
</file>