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92" r:id="rId3"/>
    <p:sldMasterId id="2147483804" r:id="rId4"/>
    <p:sldMasterId id="214748381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429000"/>
          </a:xfrm>
        </p:spPr>
        <p:txBody>
          <a:bodyPr>
            <a:normAutofit fontScale="47500" lnSpcReduction="20000"/>
          </a:bodyPr>
          <a:lstStyle/>
          <a:p>
            <a:r>
              <a:rPr lang="ru-RU" sz="9300" dirty="0" smtClean="0"/>
              <a:t>Представляет</a:t>
            </a:r>
          </a:p>
          <a:p>
            <a:r>
              <a:rPr lang="ru-RU" sz="9300" dirty="0" smtClean="0"/>
              <a:t>Отряд ЮИД в конкурсе</a:t>
            </a:r>
          </a:p>
          <a:p>
            <a:endParaRPr lang="ru-RU" sz="9300" b="1" dirty="0" smtClean="0"/>
          </a:p>
          <a:p>
            <a:r>
              <a:rPr lang="ru-RU" sz="9300" b="1" dirty="0" smtClean="0"/>
              <a:t>«Поющий дорожный знак»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/>
              <a:t>моу</a:t>
            </a:r>
            <a:r>
              <a:rPr lang="ru-RU" sz="6600" dirty="0" smtClean="0"/>
              <a:t> Лицей №5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6.11\Сквер героев пионеров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1200" cy="2438400"/>
          </a:xfrm>
          <a:prstGeom prst="rect">
            <a:avLst/>
          </a:prstGeom>
          <a:noFill/>
        </p:spPr>
      </p:pic>
      <p:pic>
        <p:nvPicPr>
          <p:cNvPr id="6147" name="Picture 3" descr="K:\DCIM\102MSDCF\DSC001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209800"/>
            <a:ext cx="4546600" cy="3409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ru-RU" sz="6700" b="0" dirty="0" smtClean="0"/>
              <a:t>к</a:t>
            </a:r>
            <a:r>
              <a:rPr lang="ru-RU" b="0" dirty="0" smtClean="0"/>
              <a:t>уда б ни шел , ни ехал ты,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6700" b="0" dirty="0" smtClean="0"/>
              <a:t>Н</a:t>
            </a:r>
            <a:r>
              <a:rPr lang="ru-RU" b="0" dirty="0" smtClean="0"/>
              <a:t>о здесь </a:t>
            </a:r>
            <a:r>
              <a:rPr lang="ru-RU" b="0" dirty="0" err="1" smtClean="0"/>
              <a:t>остановиСЬ</a:t>
            </a:r>
            <a:r>
              <a:rPr lang="ru-RU" b="0" dirty="0" smtClean="0"/>
              <a:t>.</a:t>
            </a:r>
            <a:br>
              <a:rPr lang="ru-RU" b="0" dirty="0" smtClean="0"/>
            </a:br>
            <a:r>
              <a:rPr lang="ru-RU" sz="6700" b="0" dirty="0" smtClean="0"/>
              <a:t>М</a:t>
            </a:r>
            <a:r>
              <a:rPr lang="ru-RU" b="0" dirty="0" smtClean="0"/>
              <a:t>огиле этой дорогой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6700" b="0" dirty="0" smtClean="0"/>
              <a:t>В</a:t>
            </a:r>
            <a:r>
              <a:rPr lang="ru-RU" b="0" dirty="0" smtClean="0"/>
              <a:t>сем сердцем поклонись.</a:t>
            </a:r>
            <a:endParaRPr lang="ru-RU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77200" cy="1524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Информационно - указательный знак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       </a:t>
            </a:r>
          </a:p>
          <a:p>
            <a:pPr>
              <a:buNone/>
            </a:pPr>
            <a:r>
              <a:rPr lang="ru-RU" sz="9600" dirty="0" smtClean="0"/>
              <a:t>           6.11</a:t>
            </a:r>
            <a:endParaRPr lang="ru-RU" sz="9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0" dirty="0" smtClean="0"/>
              <a:t>Наименование объекта , иного чем населенный пункт.</a:t>
            </a:r>
            <a:endParaRPr lang="ru-RU" sz="4800" b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 информирует о расположении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объектов , посвященных Великой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Отечественной войне.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6.11\журавль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524000"/>
            <a:ext cx="9067800" cy="36298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Мне кажется порою , что солдаты,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 кровавых не пришедшие полей,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в землю нашу полегли когда – то,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превратились в </a:t>
            </a:r>
            <a:r>
              <a:rPr lang="ru-RU" sz="4400" b="1" dirty="0" smtClean="0"/>
              <a:t>белых ЖУРАВЛЕЙ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6.11\Могила Неизвестного Солдата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"/>
            <a:ext cx="6248400" cy="2590800"/>
          </a:xfrm>
          <a:prstGeom prst="rect">
            <a:avLst/>
          </a:prstGeom>
          <a:noFill/>
        </p:spPr>
      </p:pic>
      <p:pic>
        <p:nvPicPr>
          <p:cNvPr id="3074" name="Picture 2" descr="K:\DCIM\102MSDCF\DSC000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6.11\Парк Победы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9800" cy="2514600"/>
          </a:xfrm>
          <a:prstGeom prst="rect">
            <a:avLst/>
          </a:prstGeom>
          <a:noFill/>
        </p:spPr>
      </p:pic>
      <p:pic>
        <p:nvPicPr>
          <p:cNvPr id="4099" name="Picture 3" descr="K:\DCIM\102MSDCF\DSC013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0" y="1905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6.11\Площадь Труда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486400" cy="2362200"/>
          </a:xfrm>
          <a:prstGeom prst="rect">
            <a:avLst/>
          </a:prstGeom>
          <a:noFill/>
        </p:spPr>
      </p:pic>
      <p:pic>
        <p:nvPicPr>
          <p:cNvPr id="5123" name="Picture 3" descr="K:\DCIM\102MSDCF\DSC000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5105400" cy="33964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70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Справедливость</vt:lpstr>
      <vt:lpstr>Изящная</vt:lpstr>
      <vt:lpstr>Открытая</vt:lpstr>
      <vt:lpstr>Бумажная</vt:lpstr>
      <vt:lpstr>Метро</vt:lpstr>
      <vt:lpstr>моу Лицей №5</vt:lpstr>
      <vt:lpstr>Информационно - указательный знак</vt:lpstr>
      <vt:lpstr>Наименование объекта , иного чем населенный пункт.</vt:lpstr>
      <vt:lpstr>Знак информирует о расположении   объектов , посвященных Великой   Отечественной войне.</vt:lpstr>
      <vt:lpstr>Слайд 5</vt:lpstr>
      <vt:lpstr>Слайд 6</vt:lpstr>
      <vt:lpstr>Слайд 7</vt:lpstr>
      <vt:lpstr>Слайд 8</vt:lpstr>
      <vt:lpstr>Слайд 9</vt:lpstr>
      <vt:lpstr>Слайд 10</vt:lpstr>
      <vt:lpstr>куда б ни шел , ни ехал ты,  Но здесь остановиСЬ. Могиле этой дорогой  Всем сердцем поклонись.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Лицей №5</dc:title>
  <cp:lastModifiedBy>111</cp:lastModifiedBy>
  <cp:revision>8</cp:revision>
  <dcterms:modified xsi:type="dcterms:W3CDTF">2010-05-22T14:38:21Z</dcterms:modified>
</cp:coreProperties>
</file>