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2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9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4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9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4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2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8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5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9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1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09B1-4370-42A6-BCC4-A5AC702457A5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5EAB-4DFA-4FA5-8EDD-046A653B6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5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20880" cy="4320479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Химическая игра</a:t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«ДУЭЛЬ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ЭРУДИТОВ»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учащихся 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9-11-ых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классов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«Лицей №23»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Лицей №39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07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859216" cy="2620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+mj-lt"/>
              </a:rPr>
              <a:t>Найдите </a:t>
            </a:r>
            <a:r>
              <a:rPr lang="ru-RU" sz="4800" b="1" dirty="0" smtClean="0">
                <a:latin typeface="+mj-lt"/>
              </a:rPr>
              <a:t>ошибку в технике безопасности при работе с химическими веществами</a:t>
            </a:r>
            <a:r>
              <a:rPr lang="ru-RU" sz="4800" b="1" dirty="0" smtClean="0">
                <a:latin typeface="+mj-lt"/>
              </a:rPr>
              <a:t>.</a:t>
            </a:r>
            <a:endParaRPr lang="ru-RU" sz="48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59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728192"/>
          </a:xfrm>
        </p:spPr>
        <p:txBody>
          <a:bodyPr>
            <a:normAutofit/>
          </a:bodyPr>
          <a:lstStyle/>
          <a:p>
            <a:pPr lvl="0"/>
            <a:r>
              <a:rPr lang="ru-RU" sz="4800" b="1" dirty="0" smtClean="0">
                <a:solidFill>
                  <a:schemeClr val="tx2"/>
                </a:solidFill>
              </a:rPr>
              <a:t>Конкурс 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«Черный ящик»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392488"/>
          </a:xfrm>
        </p:spPr>
        <p:txBody>
          <a:bodyPr>
            <a:noAutofit/>
          </a:bodyPr>
          <a:lstStyle/>
          <a:p>
            <a:pPr marL="0" indent="363538">
              <a:buNone/>
            </a:pPr>
            <a:r>
              <a:rPr lang="ru-RU" sz="3600" b="1" dirty="0" smtClean="0">
                <a:latin typeface="+mj-lt"/>
              </a:rPr>
              <a:t>В </a:t>
            </a:r>
            <a:r>
              <a:rPr lang="ru-RU" sz="3600" b="1" dirty="0">
                <a:latin typeface="+mj-lt"/>
              </a:rPr>
              <a:t>черном ящике </a:t>
            </a:r>
            <a:r>
              <a:rPr lang="ru-RU" sz="3600" dirty="0">
                <a:latin typeface="+mj-lt"/>
              </a:rPr>
              <a:t>находится минерал, который широко использовался для отделки соборов и дворцов Санкт-Петербурга. </a:t>
            </a:r>
            <a:endParaRPr lang="ru-RU" sz="3600" dirty="0" smtClean="0">
              <a:latin typeface="+mj-lt"/>
            </a:endParaRPr>
          </a:p>
          <a:p>
            <a:pPr marL="0" indent="363538">
              <a:buNone/>
            </a:pPr>
            <a:r>
              <a:rPr lang="ru-RU" sz="3600" dirty="0" smtClean="0">
                <a:latin typeface="+mj-lt"/>
              </a:rPr>
              <a:t>Это </a:t>
            </a:r>
            <a:r>
              <a:rPr lang="ru-RU" sz="3600" dirty="0">
                <a:latin typeface="+mj-lt"/>
              </a:rPr>
              <a:t>известный уральский минерал, которого в недрах земли практически не осталось. </a:t>
            </a:r>
            <a:endParaRPr lang="ru-RU" sz="36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31640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Calibri"/>
              </a:rPr>
              <a:t>Что это за минерал? 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61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78621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/>
                </a:solidFill>
              </a:rPr>
              <a:t>Конкурс 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«Определите вещества»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9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lubkrasoti.ru/content/image/102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7" y="1005894"/>
            <a:ext cx="3288261" cy="20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m229.ru/kamni/kamni_images/Malachi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60" y="980728"/>
            <a:ext cx="2016224" cy="20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voya-aura.ru/assets/images/---0/images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76" y="980728"/>
            <a:ext cx="2073479" cy="207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nmoment.ru/img/pir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7668"/>
            <a:ext cx="2746880" cy="22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ir-kamnja.ru/wp-content/uploads/2012/03/2306380409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45" y="3497996"/>
            <a:ext cx="2262906" cy="22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05939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1</a:t>
            </a:r>
            <a:endParaRPr lang="ru-RU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6812" y="303633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2</a:t>
            </a:r>
            <a:endParaRPr lang="ru-RU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3855" y="29899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3</a:t>
            </a:r>
            <a:endParaRPr lang="ru-RU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6138" y="573779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5</a:t>
            </a:r>
            <a:endParaRPr lang="ru-RU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7108" y="576057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4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96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872208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/>
                </a:solidFill>
              </a:rPr>
              <a:t>Конкурс 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«Старая рукопись»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5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07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В </a:t>
            </a:r>
            <a:r>
              <a:rPr lang="ru-RU" sz="4000" dirty="0">
                <a:latin typeface="+mj-lt"/>
              </a:rPr>
              <a:t>архиве нашли старую рукопись, </a:t>
            </a:r>
            <a:endParaRPr lang="ru-RU" sz="40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но </a:t>
            </a:r>
            <a:r>
              <a:rPr lang="ru-RU" sz="4000" dirty="0">
                <a:latin typeface="+mj-lt"/>
              </a:rPr>
              <a:t>она оказалась испорченной. </a:t>
            </a:r>
            <a:endParaRPr lang="ru-RU" sz="40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Во </a:t>
            </a:r>
            <a:r>
              <a:rPr lang="ru-RU" sz="4000" dirty="0">
                <a:latin typeface="+mj-lt"/>
              </a:rPr>
              <a:t>многих местах трудно было разобрать текст. </a:t>
            </a:r>
            <a:endParaRPr lang="ru-RU" sz="40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+mj-lt"/>
              </a:rPr>
              <a:t>Восстановите </a:t>
            </a:r>
            <a:r>
              <a:rPr lang="ru-RU" sz="4000" b="1" dirty="0">
                <a:latin typeface="+mj-lt"/>
              </a:rPr>
              <a:t>записи </a:t>
            </a:r>
            <a:endParaRPr lang="ru-RU" sz="4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+mj-lt"/>
              </a:rPr>
              <a:t>в </a:t>
            </a:r>
            <a:r>
              <a:rPr lang="ru-RU" sz="4000" b="1" dirty="0">
                <a:latin typeface="+mj-lt"/>
              </a:rPr>
              <a:t>течение 3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89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effectLst/>
                <a:ea typeface="Times New Roman"/>
              </a:rPr>
              <a:t>Конкурс для болельщиков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9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Типы 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химических реакций.</a:t>
            </a:r>
            <a:endParaRPr lang="ru-RU" sz="4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+mj-lt"/>
                <a:cs typeface="Times New Roman" pitchFamily="18" charset="0"/>
              </a:rPr>
              <a:t>Задание</a:t>
            </a:r>
            <a:r>
              <a:rPr lang="ru-RU" sz="4000" b="1" dirty="0">
                <a:latin typeface="+mj-lt"/>
                <a:cs typeface="Times New Roman" pitchFamily="18" charset="0"/>
              </a:rPr>
              <a:t>: определите показанные типы реакций. </a:t>
            </a:r>
          </a:p>
        </p:txBody>
      </p:sp>
    </p:spTree>
    <p:extLst>
      <p:ext uri="{BB962C8B-B14F-4D97-AF65-F5344CB8AC3E}">
        <p14:creationId xmlns:p14="http://schemas.microsoft.com/office/powerpoint/2010/main" val="346347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 космонавта высадились на неизвестной планете с заданием определить состав атмосферы. </a:t>
            </a:r>
            <a:endParaRPr lang="ru-RU" dirty="0"/>
          </a:p>
        </p:txBody>
      </p:sp>
      <p:pic>
        <p:nvPicPr>
          <p:cNvPr id="2050" name="Picture 2" descr="http://tourism.gorodkanta.ru/userfiles/image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" y="2924944"/>
            <a:ext cx="28707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rnovosti.ru/static/images/archive/2254/asdfsad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49983"/>
            <a:ext cx="2135200" cy="21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o2mars.info/wp-content/uploads/2011/09/la-discovery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r="8813"/>
          <a:stretch/>
        </p:blipFill>
        <p:spPr bwMode="auto">
          <a:xfrm>
            <a:off x="5815451" y="2949983"/>
            <a:ext cx="2496458" cy="21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16024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800" b="1" dirty="0" smtClean="0">
                <a:solidFill>
                  <a:schemeClr val="tx2"/>
                </a:solidFill>
              </a:rPr>
              <a:t>Конкурс </a:t>
            </a:r>
            <a:r>
              <a:rPr lang="en-US" sz="4800" b="1" dirty="0" smtClean="0">
                <a:solidFill>
                  <a:schemeClr val="tx2"/>
                </a:solidFill>
              </a:rPr>
              <a:t/>
            </a:r>
            <a:br>
              <a:rPr lang="en-US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«Приветствие 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и домашнее задание»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895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67743"/>
          </a:xfrm>
        </p:spPr>
        <p:txBody>
          <a:bodyPr>
            <a:normAutofit/>
          </a:bodyPr>
          <a:lstStyle/>
          <a:p>
            <a:r>
              <a:rPr lang="ru-RU" dirty="0" smtClean="0"/>
              <a:t>Они взяли три предмета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 descr="http://beta.delta-z.com/wp-content/2007/06/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2" y="3096073"/>
            <a:ext cx="1939699" cy="18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hkolazhizni.ru/img/content/i23/23869_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87" y="3096073"/>
            <a:ext cx="2265463" cy="18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chool-collection.edu.ru/dlrstore/0ab6f5a0-4185-11db-b0de-0800200c9a66/ch08_19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16" y="3140968"/>
            <a:ext cx="2398585" cy="17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1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  <a:ea typeface="Times New Roman"/>
              </a:rPr>
              <a:t>Яблоко не почернело. </a:t>
            </a:r>
            <a:endParaRPr lang="ru-RU" dirty="0"/>
          </a:p>
        </p:txBody>
      </p:sp>
      <p:pic>
        <p:nvPicPr>
          <p:cNvPr id="4100" name="Picture 4" descr="http://o6oi.ru/main.php/54657-4/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8194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85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Известковая вода не помутнела.</a:t>
            </a:r>
            <a:endParaRPr lang="ru-RU" dirty="0"/>
          </a:p>
        </p:txBody>
      </p:sp>
      <p:pic>
        <p:nvPicPr>
          <p:cNvPr id="5" name="Picture 6" descr="http://files.school-collection.edu.ru/dlrstore/0ab6f5a0-4185-11db-b0de-0800200c9a66/ch08_19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6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922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Нагрели малахитовую шкатулку. Образовался осадок черного цвета, который на глазах стал красного цвета.</a:t>
            </a:r>
            <a:endParaRPr lang="ru-RU" sz="4000" dirty="0"/>
          </a:p>
        </p:txBody>
      </p:sp>
      <p:pic>
        <p:nvPicPr>
          <p:cNvPr id="5122" name="Picture 2" descr="http://mirgif.com/KARTINKI/jemocii/emoci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232248" cy="30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a.all.biz/img/ua/catalog/13329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76862"/>
            <a:ext cx="317243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2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Подведение итогов.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4800" b="1" dirty="0" smtClean="0">
                <a:solidFill>
                  <a:schemeClr val="tx2"/>
                </a:solidFill>
              </a:rPr>
              <a:t>Экологический конкурс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Катастрофа Чёрного моря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://insiderblog.info/wp-content/uploads/2013/01/011113_091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16824" cy="42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5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В </a:t>
            </a:r>
            <a:r>
              <a:rPr lang="ru-RU" dirty="0">
                <a:latin typeface="+mj-lt"/>
                <a:cs typeface="Times New Roman" pitchFamily="18" charset="0"/>
              </a:rPr>
              <a:t>сентябре 1927 года жители Крыма наблюдали как, в буквальном смысле, Черное море горит. Столбы дыма поднимались на высоту 500-800 метров. Одновременно на побережье ощущался запах тухлых яиц. Именно </a:t>
            </a:r>
            <a:r>
              <a:rPr lang="ru-RU" u="sng" dirty="0">
                <a:latin typeface="+mj-lt"/>
                <a:cs typeface="Times New Roman" pitchFamily="18" charset="0"/>
              </a:rPr>
              <a:t>из-за этого газа, </a:t>
            </a:r>
            <a:r>
              <a:rPr lang="ru-RU" dirty="0">
                <a:latin typeface="+mj-lt"/>
                <a:cs typeface="Times New Roman" pitchFamily="18" charset="0"/>
              </a:rPr>
              <a:t>который в изобилии находится на глубине 100 метров от поверхности воды, гибнет Черное море, превращается в мертвое. </a:t>
            </a:r>
            <a:endParaRPr lang="ru-RU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3" y="5652537"/>
            <a:ext cx="5544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 каком газе идет речь? </a:t>
            </a:r>
            <a:endParaRPr lang="ru-RU" sz="32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4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4800" b="1" dirty="0" smtClean="0">
                <a:solidFill>
                  <a:schemeClr val="tx2"/>
                </a:solidFill>
              </a:rPr>
              <a:t>Конкурс «Беру патент»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Задача №1. </a:t>
            </a:r>
          </a:p>
          <a:p>
            <a:pPr marL="0" indent="363538">
              <a:buNone/>
            </a:pPr>
            <a:r>
              <a:rPr lang="ru-RU" sz="3500" dirty="0" smtClean="0">
                <a:latin typeface="+mj-lt"/>
                <a:cs typeface="Times New Roman" pitchFamily="18" charset="0"/>
              </a:rPr>
              <a:t>Улавливание </a:t>
            </a:r>
            <a:r>
              <a:rPr lang="ru-RU" sz="3500" dirty="0">
                <a:latin typeface="+mj-lt"/>
                <a:cs typeface="Times New Roman" pitchFamily="18" charset="0"/>
              </a:rPr>
              <a:t>паров металлической ртути из воздуха производственных помещений – важная санитарно-гигиеническая задача. </a:t>
            </a:r>
            <a:r>
              <a:rPr lang="ru-RU" sz="3500" b="1" dirty="0">
                <a:latin typeface="+mj-lt"/>
                <a:cs typeface="Times New Roman" pitchFamily="18" charset="0"/>
              </a:rPr>
              <a:t>Предложите способы решения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48366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Задача №2.</a:t>
            </a:r>
          </a:p>
          <a:p>
            <a:pPr marL="0" indent="363538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Для </a:t>
            </a:r>
            <a:r>
              <a:rPr lang="ru-RU" dirty="0">
                <a:latin typeface="+mj-lt"/>
                <a:cs typeface="Times New Roman" pitchFamily="18" charset="0"/>
              </a:rPr>
              <a:t>получения тепло- и звукоизоляционных полимерных материалов их необходимо вспенивать, т.е. изготавливать пенопласты. Это материалы, в которых в массе твердого полимера имеется большое количество пузырьков. Для этого используют пенообразователи, которые разлагаются  с выделением газа. </a:t>
            </a:r>
            <a:r>
              <a:rPr lang="ru-RU" b="1" dirty="0">
                <a:latin typeface="+mj-lt"/>
                <a:cs typeface="Times New Roman" pitchFamily="18" charset="0"/>
              </a:rPr>
              <a:t>Предложите вещества, которые, по вашему мнению, можно использовать в качестве пенообразователей.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102946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Конкурс капитанов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88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299</Words>
  <Application>Microsoft Office PowerPoint</Application>
  <PresentationFormat>Экран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Химическая игра «ДУЭЛЬ ЭРУДИТОВ»  для учащихся 9-11-ых классов  МБОУ «Лицей №23»  МБОУ «Лицей №39»</vt:lpstr>
      <vt:lpstr>Конкурс  «Приветствие  и домашнее задание»</vt:lpstr>
      <vt:lpstr>Экологический конкурс</vt:lpstr>
      <vt:lpstr>Катастрофа Чёрного моря</vt:lpstr>
      <vt:lpstr>Презентация PowerPoint</vt:lpstr>
      <vt:lpstr>Конкурс «Беру патент»</vt:lpstr>
      <vt:lpstr>Презентация PowerPoint</vt:lpstr>
      <vt:lpstr>Презентация PowerPoint</vt:lpstr>
      <vt:lpstr>Конкурс капитанов</vt:lpstr>
      <vt:lpstr>Презентация PowerPoint</vt:lpstr>
      <vt:lpstr>Конкурс  «Черный ящик»</vt:lpstr>
      <vt:lpstr>Презентация PowerPoint</vt:lpstr>
      <vt:lpstr>Конкурс  «Определите вещества»</vt:lpstr>
      <vt:lpstr>Презентация PowerPoint</vt:lpstr>
      <vt:lpstr>Конкурс  «Старая рукопись»</vt:lpstr>
      <vt:lpstr>Презентация PowerPoint</vt:lpstr>
      <vt:lpstr>Конкурс для болельщиков</vt:lpstr>
      <vt:lpstr>Презентация PowerPoint</vt:lpstr>
      <vt:lpstr>Три космонавта высадились на неизвестной планете с заданием определить состав атмосферы. </vt:lpstr>
      <vt:lpstr>Они взяли три предмета</vt:lpstr>
      <vt:lpstr>Яблоко не почернело. </vt:lpstr>
      <vt:lpstr>Известковая вода не помутнела.</vt:lpstr>
      <vt:lpstr>Нагрели малахитовую шкатулку. Образовался осадок черного цвета, который на глазах стал красного цвета.</vt:lpstr>
      <vt:lpstr>Подведение итогов.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ИГРА                     «ДУЭЛЬ ЭРУДИТОВ»  для учащихся 9-11-х классов МБОУ «Лицей №23» и «Лицей №39»</dc:title>
  <dc:creator>Admin</dc:creator>
  <cp:lastModifiedBy>Lukas</cp:lastModifiedBy>
  <cp:revision>15</cp:revision>
  <dcterms:created xsi:type="dcterms:W3CDTF">2013-02-26T07:39:32Z</dcterms:created>
  <dcterms:modified xsi:type="dcterms:W3CDTF">2013-03-05T10:39:40Z</dcterms:modified>
</cp:coreProperties>
</file>