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0402B9-CAE0-4714-83B1-A133F2203AF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8382E3-5EF8-449C-98FB-B58129650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181&amp;img_url=img12.nnm.ru/9/4/5/6/6/94566a6d86b2cb909454d4440b714d7d_full.jpg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864&amp;img_url=ddu536.minsk.edu.by/sm_full.aspx?guid=6993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526&amp;img_url=img-fotki.yandex.ru/get/4913/119528728.9b2/0_94226_9920f81b_XL&amp;rpt=sim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aim.ru/uploads/notice_photos/rotat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328&amp;img_url=900igr.net/datai/psikhologija/Tolerantnost-v-shkole/0001-001-Tolerantnost.jpg&amp;rpt=sim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441&amp;img_url=img0.liveinternet.ru/images/attach/c/2/65/362/65362828_1.jpg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272&amp;img_url=praktijkdeontwikkeling.nl/images/foto%20kind.jpg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464&amp;img_url=festival.1september.ru/files/articles/41/4190/419081/image4709.gif&amp;rpt=sima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318&amp;img_url=engschool18.ru/uploads/posts/2011-11/1322061040_rrrrr9.jpg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noreask=1&amp;lr=213&amp;ed=1&amp;text=%D0%BA%D0%B0%D1%80%D1%82%D0%B8%D0%BD%D0%BA%D0%B8%20%D0%BE%20%D0%BF%D0%BE%D0%B2%D0%B5%D0%B4%D0%B5%D0%BD%D0%B8%D0%B8%20%D0%B4%D0%B5%D1%82%D0%B5%D0%B9%20%D0%B2%20%D1%88%D0%BA%D0%BE%D0%BB%D0%B5&amp;p=460&amp;img_url=engschool18.ru/uploads/posts/2011-11/1322061052_rrrrr13.jpg&amp;rpt=sim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Команда, без которой мне не жить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НЕДОСТОЙНЫЙ ЧЕЛОВЕК ПРЕДЪЯВЛЯЕТ ТРЕБОВАНИЯ К ОКРУЖАЮЩИМ, ДОСТОЙНЫЙ – ТОЛЬКО К СЕБЕ.</a:t>
            </a:r>
          </a:p>
          <a:p>
            <a:r>
              <a:rPr lang="ru-RU" dirty="0" smtClean="0"/>
              <a:t>                                                    (китайская пословица)</a:t>
            </a:r>
            <a:endParaRPr lang="ru-RU" dirty="0"/>
          </a:p>
        </p:txBody>
      </p:sp>
      <p:pic>
        <p:nvPicPr>
          <p:cNvPr id="4" name="Рисунок 3" descr="http://im7-tub-ru.yandex.net/i?id=47011588-3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РАЗНЫХ КОМАНДАХ – РАЗНЫЕ РОЛИ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</a:t>
            </a:r>
          </a:p>
          <a:p>
            <a:r>
              <a:rPr lang="ru-RU" dirty="0" smtClean="0"/>
              <a:t>В ШКОЛЕ</a:t>
            </a:r>
          </a:p>
          <a:p>
            <a:r>
              <a:rPr lang="ru-RU" dirty="0" smtClean="0"/>
              <a:t>ВО ДВОРЕ </a:t>
            </a:r>
            <a:endParaRPr lang="ru-RU" dirty="0"/>
          </a:p>
        </p:txBody>
      </p:sp>
      <p:pic>
        <p:nvPicPr>
          <p:cNvPr id="4" name="Рисунок 3" descr="http://im5-tub-ru.yandex.net/i?id=416060872-14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2714624"/>
            <a:ext cx="2333638" cy="25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Постоянные и временные роли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ino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3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ino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10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Команда класса – общая цель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Формальная группа</a:t>
            </a:r>
          </a:p>
          <a:p>
            <a:endParaRPr lang="ru-RU" dirty="0"/>
          </a:p>
        </p:txBody>
      </p:sp>
      <p:pic>
        <p:nvPicPr>
          <p:cNvPr id="4" name="Рисунок 3" descr="j0343351"/>
          <p:cNvPicPr/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143240" y="2071678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давайте поиграем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Представьте соседа справа</a:t>
            </a:r>
          </a:p>
          <a:p>
            <a:r>
              <a:rPr lang="ru-RU" dirty="0" smtClean="0"/>
              <a:t>Дружеский шарж</a:t>
            </a:r>
          </a:p>
          <a:p>
            <a:r>
              <a:rPr lang="ru-RU" dirty="0" smtClean="0"/>
              <a:t>Оригинальное название</a:t>
            </a:r>
          </a:p>
          <a:p>
            <a:r>
              <a:rPr lang="ru-RU" dirty="0" smtClean="0"/>
              <a:t>Задание для всей команды</a:t>
            </a:r>
            <a:endParaRPr lang="ru-RU" dirty="0"/>
          </a:p>
        </p:txBody>
      </p:sp>
      <p:pic>
        <p:nvPicPr>
          <p:cNvPr id="4" name="Рисунок 3" descr="000017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57628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Как мы поиграли?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09-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5975" y="20193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КОМАНДА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картинки\рисунки\подборки картинок\дети\fsu_gla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24403"/>
            <a:ext cx="3448326" cy="297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НАПИШИТЕ: ЧТО ТАКОЕ КОМАНДА?</a:t>
            </a:r>
            <a:endParaRPr lang="ru-RU" dirty="0"/>
          </a:p>
        </p:txBody>
      </p:sp>
      <p:pic>
        <p:nvPicPr>
          <p:cNvPr id="2050" name="Picture 2" descr="C:\Documents and Settings\Admin\Рабочий стол\картинки\рисунки\подборки картинок\дети\ageddes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003" y="1571612"/>
            <a:ext cx="7646752" cy="5158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ПРАВИЛА ПОВЕДЕНИЯ В КОМАНДЕ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im6-tub-ru.yandex.net/i?id=24995080-49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ТРАДИЦИИ</a:t>
            </a:r>
            <a:endParaRPr lang="ru-RU" dirty="0"/>
          </a:p>
        </p:txBody>
      </p:sp>
      <p:pic>
        <p:nvPicPr>
          <p:cNvPr id="3074" name="Picture 2" descr="C:\Documents and Settings\Admin\Рабочий стол\картинки\рисунки\подборки картинок\мультяшные картинки\Растр в 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92" y="1447800"/>
            <a:ext cx="503556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 НАС ЕСТЬ КОМАНДА!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772 из 2557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458947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</a:rPr>
              <a:t>COMMANDE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ЛЮДЕЙ – ЕДИНОМЫШЛЕННИКОВ, СТОРОННИКОВ, ПРИВЕРЖЕНЦЕВ, ПОСЛЕДОВАТЕЛЕЙ, СОЮЗНИКОВ, АДЕПТОВ, ДРУЗЕЙ, ПОБОРНИКОВ, РЕВНИТЕЛЕЙ</a:t>
            </a:r>
            <a:endParaRPr lang="ru-RU" dirty="0"/>
          </a:p>
        </p:txBody>
      </p:sp>
      <p:pic>
        <p:nvPicPr>
          <p:cNvPr id="4" name="Рисунок 3" descr="http://im3-tub-ru.yandex.net/i?id=353839651-2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КОМАНДА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отряд, воинское подразделение, личный состав, экипаж, спортивный коллектив, группа людей, компания</a:t>
            </a:r>
            <a:endParaRPr lang="ru-RU" dirty="0"/>
          </a:p>
        </p:txBody>
      </p:sp>
      <p:pic>
        <p:nvPicPr>
          <p:cNvPr id="4" name="Рисунок 3" descr="http://im5-tub-ru.yandex.net/i?id=13556517-64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05137"/>
            <a:ext cx="4143404" cy="27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команда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людей, постоянная по составу</a:t>
            </a:r>
          </a:p>
          <a:p>
            <a:r>
              <a:rPr lang="ru-RU" dirty="0" smtClean="0"/>
              <a:t>Члены такой группы объединены общей задачей или целью</a:t>
            </a:r>
            <a:endParaRPr lang="ru-RU" dirty="0"/>
          </a:p>
        </p:txBody>
      </p:sp>
      <p:pic>
        <p:nvPicPr>
          <p:cNvPr id="4" name="Рисунок 3" descr="http://im2-tub-ru.yandex.net/i?id=87558117-62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3286147" cy="30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>Семья – это тоже группа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http://im2-tub-ru.yandex.net/i?id=69356719-44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ВЫ И ВАШИ ДРУЗЬЯ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im8-tub-ru.yandex.net/i?id=946989085-05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ИЗ НАС – В ГРУППЕ</a:t>
            </a:r>
            <a:endParaRPr lang="ru-RU" dirty="0"/>
          </a:p>
        </p:txBody>
      </p:sp>
      <p:pic>
        <p:nvPicPr>
          <p:cNvPr id="4" name="Содержимое 3" descr="http://im2-tub-ru.yandex.net/i?id=946986022-38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3429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– член семьи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– ученик школы</a:t>
            </a:r>
          </a:p>
          <a:p>
            <a:r>
              <a:rPr lang="ru-RU" dirty="0" smtClean="0"/>
              <a:t>Я – друг и товарищ</a:t>
            </a:r>
          </a:p>
          <a:p>
            <a:r>
              <a:rPr lang="ru-RU" dirty="0" smtClean="0"/>
              <a:t>Я – один из жильцов своего дома</a:t>
            </a:r>
          </a:p>
          <a:p>
            <a:r>
              <a:rPr lang="ru-RU" dirty="0" smtClean="0"/>
              <a:t>Я – участник музыкальной группы</a:t>
            </a:r>
            <a:endParaRPr lang="ru-RU" dirty="0"/>
          </a:p>
        </p:txBody>
      </p:sp>
      <p:pic>
        <p:nvPicPr>
          <p:cNvPr id="4" name="Рисунок 3" descr="j03433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КОМАНДА – ЖИВОЙ ОРГАНИЗМ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643470" cy="3786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180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Команда, без которой мне не жить</vt:lpstr>
      <vt:lpstr>COMMANDE </vt:lpstr>
      <vt:lpstr>КОМАНДА</vt:lpstr>
      <vt:lpstr>команда</vt:lpstr>
      <vt:lpstr>Семья – это тоже группа</vt:lpstr>
      <vt:lpstr>ВЫ И ВАШИ ДРУЗЬЯ</vt:lpstr>
      <vt:lpstr>КАЖДЫЙ ИЗ НАС – В ГРУППЕ</vt:lpstr>
      <vt:lpstr>Я – член семьи</vt:lpstr>
      <vt:lpstr>КОМАНДА – ЖИВОЙ ОРГАНИЗМ</vt:lpstr>
      <vt:lpstr>В РАЗНЫХ КОМАНДАХ – РАЗНЫЕ РОЛИ</vt:lpstr>
      <vt:lpstr>Постоянные и временные роли</vt:lpstr>
      <vt:lpstr>Команда класса – общая цель</vt:lpstr>
      <vt:lpstr>давайте поиграем</vt:lpstr>
      <vt:lpstr>Как мы поиграли?</vt:lpstr>
      <vt:lpstr>КОМАНДА</vt:lpstr>
      <vt:lpstr>НАПИШИТЕ: ЧТО ТАКОЕ КОМАНДА?</vt:lpstr>
      <vt:lpstr>ПРАВИЛА ПОВЕДЕНИЯ В КОМАНДЕ</vt:lpstr>
      <vt:lpstr>ТРАДИЦИИ</vt:lpstr>
      <vt:lpstr>У НАС ЕСТЬ КОМАНДА!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Команда, без которой мне не жить</dc:title>
  <dc:creator>Admin</dc:creator>
  <cp:lastModifiedBy>Admin</cp:lastModifiedBy>
  <cp:revision>34</cp:revision>
  <dcterms:created xsi:type="dcterms:W3CDTF">2012-12-21T02:13:16Z</dcterms:created>
  <dcterms:modified xsi:type="dcterms:W3CDTF">2012-12-26T00:19:11Z</dcterms:modified>
</cp:coreProperties>
</file>