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929" autoAdjust="0"/>
  </p:normalViewPr>
  <p:slideViewPr>
    <p:cSldViewPr>
      <p:cViewPr varScale="1">
        <p:scale>
          <a:sx n="58" d="100"/>
          <a:sy n="58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D43EC-7FA6-410E-BBFF-117236FE52B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F12E-2A7D-474E-99BB-2F4C60D0A3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5F12E-2A7D-474E-99BB-2F4C60D0A3E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E935E7-BC3A-4E3E-A3BC-FC15B58AD32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194644-C7B6-4CEA-B869-8CD2945AE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4%D0%BE%D1%82%D0%BE%20%D1%80%D0%B0%D1%81%D1%82%D1%83%D1%89%D0%B5%D0%B3%D0%BE%20%D0%B0%D0%BF%D0%B5%D0%BB%D1%8C%D1%81%D0%B8%D0%BD%D0%B0&amp;img_url=http://g2.s3.forblabla.com/u37/photoB14A/20780370122-0/large.jpg&amp;pos=3&amp;rpt=simage&amp;lr=76&amp;noreask=1&amp;source=w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fotki.yandex.ru/users/kadjo/view/433973/?page=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1%84%D0%BE%D1%82%D0%BE%20%D1%80%D0%B0%D1%81%D1%82%D1%83%D1%89%D0%B5%D0%B3%D0%BE%20%D0%B4%D1%83%D1%80%D0%B8%D0%B0%D0%BD%D0%B0&amp;img_url=http://www.indostan.ru/blog/foto-video/2572/62229_5.jpg&amp;pos=1&amp;rpt=simage&amp;lr=76&amp;noreask=1&amp;source=w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hkolazhizni.ru/img/content/i108/108414_o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hkolazhizni.ru/img/content/i108/108395_or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lowercare.ru/bez-rubriki/gde-rastut-ananasy.html/attachment/pineapple005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1%84%D0%BE%D1%82%D0%BE%20%D1%80%D0%B0%D1%81%D1%82%D1%83%D1%89%D0%B5%D0%B3%D0%BE%20%D0%BA%D0%BE%D0%BA%D0%BE%D1%81%D0%B0&amp;img_url=http://g4.s3.forblabla.com/u37/photo34F1/20441933028-0/large.jpg&amp;pos=5&amp;rpt=simage&amp;lr=76&amp;noreask=1&amp;source=wi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text=%D1%84%D0%BE%D1%82%D0%BE%20%D1%80%D0%B0%D1%81%D1%82%D1%83%D1%89%D0%B5%D0%B3%D0%BE%20%D0%BA%D0%BE%D0%BA%D0%BE%D1%81%D0%B0&amp;img_url=http://www.bankreceptov.ru/kart/174_palmy.jpg&amp;pos=0&amp;rpt=simage&amp;lr=76&amp;noreask=1&amp;source=wi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1%84%D0%BE%D1%82%D0%BE%20%D1%80%D0%B0%D1%81%D1%82%D1%83%D1%89%D0%B5%D0%B3%D0%BE%20%D0%BA%D0%B8%D0%B2%D0%B8&amp;img_url=http://www.tbg-brand.ru/sites/default/files/user/28192/photos/foto_16_a_vot_tak_rastyot_kivi-frukt_0.jpg&amp;pos=1&amp;rpt=simage&amp;lr=76&amp;noreask=1&amp;source=wi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9A%D0%90%D0%9A%20%D0%92%D0%AB%D0%93%D0%9B%D0%AF%D0%94%D0%AF%D0%A2%20%D0%9F%D0%9B%D0%9E%D0%94%D0%AB%20%D0%A4%D0%95%D0%99%D1%85%D0%9E%D0%90&amp;img_url=http://upload.wikimedia.org/wikipedia/commons/thumb/f/fa/Feijoa_HortResearch.jpg/180px-Feijoa_HortResearch.jpg&amp;pos=1&amp;rpt=simage&amp;lr=76&amp;noreask=1&amp;source=wi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928670"/>
            <a:ext cx="6529406" cy="250033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Откуда взялись фрукты?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429000"/>
            <a:ext cx="6243638" cy="300039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 нашем столе ежедневными и совсем будничными стали заморские гости: бананы, ананасы, манго. Фрукты сегодня стали самой доступной группой продуктов. Люди с младенчества поглощают эквадорские бананы наряду с филиппинскими авокадо. Но молодое поколение плохо представляет, откуда происходят и как растут эти плоды. И даже взрослые не всегда в курсе, откуда берутся экзотические фрукты.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ХУРМА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ЗАВЕЗЕН</a:t>
            </a:r>
            <a:r>
              <a:rPr lang="ru-RU" dirty="0" smtClean="0"/>
              <a:t>А</a:t>
            </a:r>
            <a:r>
              <a:rPr lang="ru-RU" dirty="0" smtClean="0"/>
              <a:t> </a:t>
            </a:r>
            <a:r>
              <a:rPr lang="ru-RU" dirty="0" smtClean="0"/>
              <a:t>НА КАВКАЗ ИЗ </a:t>
            </a:r>
            <a:r>
              <a:rPr lang="ru-RU" dirty="0" smtClean="0"/>
              <a:t>ЯПОНИИ</a:t>
            </a:r>
          </a:p>
          <a:p>
            <a:pPr>
              <a:buNone/>
            </a:pPr>
            <a:r>
              <a:rPr lang="ru-RU" dirty="0" smtClean="0"/>
              <a:t>ЯГОДА, РАСТЕТ НА ДЕРЕВЬЯХ</a:t>
            </a:r>
          </a:p>
          <a:p>
            <a:pPr>
              <a:buNone/>
            </a:pPr>
            <a:r>
              <a:rPr lang="ru-RU" dirty="0" smtClean="0"/>
              <a:t>БОГАТА ЖЕЛЕЗОМ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Изображение">
            <a:hlinkClick r:id="rId2" tooltip="Ссылка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928934"/>
            <a:ext cx="4643470" cy="3652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АПЕЛЬСИН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ГИБРИД МАНДАРИНА И ПОМЕЛО</a:t>
            </a:r>
          </a:p>
          <a:p>
            <a:r>
              <a:rPr lang="ru-RU" dirty="0" smtClean="0"/>
              <a:t>ЗАВЕЗЕН ПОРТУГАЛЬЦАМИ ИЗ КИТАЯ</a:t>
            </a:r>
          </a:p>
          <a:p>
            <a:endParaRPr lang="ru-RU" dirty="0"/>
          </a:p>
        </p:txBody>
      </p:sp>
      <p:pic>
        <p:nvPicPr>
          <p:cNvPr id="4" name="Рисунок 3" descr="http://im5-tub-ru.yandex.net/i?id=2024419-03-16f-55556&amp;n=15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786058"/>
            <a:ext cx="492922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ГРЕЙПФРУТ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НАЗВАНИЕ ПОЛУЧИЛ В 1750г</a:t>
            </a:r>
          </a:p>
          <a:p>
            <a:r>
              <a:rPr lang="ru-RU" dirty="0" smtClean="0"/>
              <a:t>«ГРЕЙП» – ВИНОГРАД, ИМЕЛОСЬ В ВИДУ, ЧТО ПЛОДЫ РАСТУТ ГРОЗДЬЯМИ</a:t>
            </a:r>
            <a:endParaRPr lang="ru-RU" dirty="0"/>
          </a:p>
        </p:txBody>
      </p:sp>
      <p:pic>
        <p:nvPicPr>
          <p:cNvPr id="23554" name="Picture 2" descr="http://img-fotki.yandex.ru/get/5002/kadjo.1a/0_5e6f0_dd48d2c9_-1-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876550"/>
            <a:ext cx="4762500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</a:rPr>
              <a:t>ЛИМОН</a:t>
            </a:r>
            <a:endParaRPr lang="ru-RU" sz="6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КЛАДЕЗЬ ВИТАМИНА С</a:t>
            </a:r>
          </a:p>
          <a:p>
            <a:endParaRPr lang="ru-RU" dirty="0"/>
          </a:p>
        </p:txBody>
      </p:sp>
      <p:pic>
        <p:nvPicPr>
          <p:cNvPr id="4" name="Рисунок 3" descr="http://kvetok.ru/sites/default/files/imagecache/for_main/2138-2282-34-s320x240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14554"/>
            <a:ext cx="414340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ДУРИАН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ФАНТАСТИЧЕСКИЙ ФРУКТ</a:t>
            </a:r>
          </a:p>
          <a:p>
            <a:r>
              <a:rPr lang="ru-RU" dirty="0" smtClean="0"/>
              <a:t>СЛИВОЧНЫЙ ВКУС, ОТВРАТИТЕЛЬНЫЙ ЗАПАХ</a:t>
            </a:r>
          </a:p>
          <a:p>
            <a:r>
              <a:rPr lang="ru-RU" dirty="0" smtClean="0"/>
              <a:t>РОДИНА – СТРАНЫ ЮГО-ВОСТОЧНОЙ АЗИИ, БРАЗИЛИЯ</a:t>
            </a:r>
            <a:endParaRPr lang="ru-RU" dirty="0"/>
          </a:p>
        </p:txBody>
      </p:sp>
      <p:pic>
        <p:nvPicPr>
          <p:cNvPr id="4" name="Рисунок 3" descr="http://im0-tub-ru.yandex.net/i?id=10200603-64-72&amp;n=17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357562"/>
            <a:ext cx="342902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БАНАН</a:t>
            </a:r>
            <a:endParaRPr lang="ru-RU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shkolazhizni.ru/img/content/i108/108414_medium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85860"/>
            <a:ext cx="571504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БАНАН – ТРАВА С МОЩНОЙ КОРНЕВОЙ СИСТЕМОЙ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СТЕБЕЛЬ ВЫРАСТАЕТ ОТ 2 ДО 9 МЕТРОВ В ВЫСОТУ</a:t>
            </a:r>
          </a:p>
          <a:p>
            <a:r>
              <a:rPr lang="ru-RU" dirty="0" smtClean="0"/>
              <a:t>РОДИНА БАНАНОВ – МАЛАЙСКИЙ АРХИПЕЛАГ</a:t>
            </a:r>
          </a:p>
          <a:p>
            <a:r>
              <a:rPr lang="ru-RU" dirty="0" smtClean="0"/>
              <a:t>СЕГОДНЯ ИЗВЕСТНО 500 СОРТОВ БАНАНОВ</a:t>
            </a:r>
          </a:p>
          <a:p>
            <a:r>
              <a:rPr lang="ru-RU" dirty="0" smtClean="0"/>
              <a:t>БАНАНЫ ВАРЯТ, ПАРЯТ, ЖАРЯТ </a:t>
            </a:r>
            <a:endParaRPr lang="ru-RU" dirty="0"/>
          </a:p>
        </p:txBody>
      </p:sp>
      <p:pic>
        <p:nvPicPr>
          <p:cNvPr id="4" name="Рисунок 3" descr="http://shkolazhizni.ru/img/content/i108/108395.jpg">
            <a:hlinkClick r:id="rId2" tooltip="&quot;Банан - это трава, но только очень высокая, Марк Блау , личный архив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857496"/>
            <a:ext cx="207170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АНАНАС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ТРАВА, ВНЕШНИЕ КОРНИ КОТОРОЙ ЖИВУТ ПРЯМО В ЛИСТЬЯХ</a:t>
            </a:r>
          </a:p>
          <a:p>
            <a:r>
              <a:rPr lang="ru-RU" dirty="0" smtClean="0"/>
              <a:t>РОДИНА АНАНАСА – БРАЗИЛИЯ</a:t>
            </a:r>
          </a:p>
          <a:p>
            <a:endParaRPr lang="ru-RU" dirty="0"/>
          </a:p>
        </p:txBody>
      </p:sp>
      <p:pic>
        <p:nvPicPr>
          <p:cNvPr id="4" name="Рисунок 3" descr="http://content.foto.mail.ru/mail/v_solopov/_answers/i-31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497"/>
            <a:ext cx="6215086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АНАНАС – САМЫЙ ВКУСНЫЙ ПЛОД НА ЗЕМЛЕ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АНАНАС СОДЕРЖИТ БРОМЕЛАЙН – КОМПЛЕКС ФЕРМЕНТОВ, КОТОРЫЕ РАЗРУШАЮТ БЕЛКИ</a:t>
            </a:r>
          </a:p>
          <a:p>
            <a:r>
              <a:rPr lang="ru-RU" dirty="0" smtClean="0"/>
              <a:t>ПОПУЛЯРЕН В ДИЕТОЛОГИИ, КОСМЕТОЛОГИИ И МЕДИЦИНЕ </a:t>
            </a:r>
          </a:p>
          <a:p>
            <a:endParaRPr lang="ru-RU" dirty="0"/>
          </a:p>
        </p:txBody>
      </p:sp>
      <p:pic>
        <p:nvPicPr>
          <p:cNvPr id="6" name="Рисунок 5" descr="pineapple005T 150x150 Где растут ананасы">
            <a:hlinkClick r:id="rId2" tooltip="ананасы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5" y="3643314"/>
            <a:ext cx="350046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КОКОС</a:t>
            </a:r>
            <a:endParaRPr lang="ru-RU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РАСТЕТ НА ПАЛЬМЕ</a:t>
            </a:r>
          </a:p>
          <a:p>
            <a:r>
              <a:rPr lang="ru-RU" dirty="0" smtClean="0"/>
              <a:t>КОКОСОВЫЕ ПАЛЬМЫ РОДОМ ИЗ МАЛАЙЗИИ</a:t>
            </a:r>
          </a:p>
          <a:p>
            <a:r>
              <a:rPr lang="ru-RU" dirty="0" smtClean="0"/>
              <a:t>«КОКО» ПО-ПОРТУГАЛЬСКИ - ОБЕЗЬЯНА</a:t>
            </a:r>
            <a:endParaRPr lang="ru-RU" dirty="0"/>
          </a:p>
        </p:txBody>
      </p:sp>
      <p:pic>
        <p:nvPicPr>
          <p:cNvPr id="4" name="Рисунок 3" descr="http://im5-tub-ru.yandex.net/i?id=2025226-10-16f-02913&amp;n=1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714357"/>
            <a:ext cx="2286016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71079122-63-72&amp;n=1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357562"/>
            <a:ext cx="26432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92D050"/>
                </a:solidFill>
              </a:rPr>
              <a:t>КИВИ</a:t>
            </a:r>
            <a:endParaRPr lang="ru-RU" sz="66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ПЛОД ДРЕВОВИДНОЙ ЛИАНЫ</a:t>
            </a:r>
          </a:p>
          <a:p>
            <a:r>
              <a:rPr lang="ru-RU" dirty="0" smtClean="0"/>
              <a:t>РОДОМ ИЗ КИТАЯ</a:t>
            </a:r>
          </a:p>
          <a:p>
            <a:r>
              <a:rPr lang="ru-RU" dirty="0" smtClean="0"/>
              <a:t>НАЗВАНИЕ – В ЧЕСТЬ ВЫМИРАЮЩЕЙ ПТИЧКИ КИВИ</a:t>
            </a:r>
          </a:p>
          <a:p>
            <a:r>
              <a:rPr lang="ru-RU" dirty="0" smtClean="0"/>
              <a:t>ВКУС – СОЧЕТАНИЕ АРОМАТОВ КРЫЖОВНИКА, БАНАНА, АНАНАСА, ДЫНИ, ЗЕМЛЯНИКИ И ЯБЛОКА</a:t>
            </a:r>
            <a:endParaRPr lang="ru-RU" dirty="0"/>
          </a:p>
        </p:txBody>
      </p:sp>
      <p:pic>
        <p:nvPicPr>
          <p:cNvPr id="4" name="Рисунок 3" descr="http://im4-tub-ru.yandex.net/i?id=6534172-23-72&amp;n=17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857628"/>
            <a:ext cx="2357454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ФЕЙХОА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РАСТЕТ НА КАВКАЗЕ, В КРЫМУ, КРАСНОДАРСКОМ КРАЕ, АЗЕРБАЙДЖАНЕ И ТУРКМЕНИИ</a:t>
            </a:r>
          </a:p>
          <a:p>
            <a:r>
              <a:rPr lang="ru-RU" dirty="0" smtClean="0"/>
              <a:t>НАЗВАНИЕ – В ЧЕСТЬ ЖОАО ДА СИЛВА ФЕЙЖО (ФЕЙХО)</a:t>
            </a:r>
          </a:p>
          <a:p>
            <a:r>
              <a:rPr lang="ru-RU" dirty="0" smtClean="0"/>
              <a:t>ПЛОДЫ БОГАТЫ ЙОДОМ</a:t>
            </a:r>
            <a:endParaRPr lang="ru-RU" dirty="0"/>
          </a:p>
        </p:txBody>
      </p:sp>
      <p:pic>
        <p:nvPicPr>
          <p:cNvPr id="4" name="Рисунок 3" descr="http://im3-tub-ru.yandex.net/i?id=238268697-25-72&amp;n=17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143380"/>
            <a:ext cx="37862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ИНЖИР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РОДОМ ИЗ СРЕДНЕЙ АЗИИ И ЗАКАВКАЗЬЯ</a:t>
            </a:r>
          </a:p>
          <a:p>
            <a:r>
              <a:rPr lang="ru-RU" dirty="0" smtClean="0"/>
              <a:t>МНОЖЕСТВО НАЗВАНИЙ</a:t>
            </a:r>
          </a:p>
          <a:p>
            <a:r>
              <a:rPr lang="ru-RU" dirty="0" smtClean="0"/>
              <a:t>БОГАТ КАЛИЕМ</a:t>
            </a:r>
            <a:endParaRPr lang="ru-RU" dirty="0"/>
          </a:p>
        </p:txBody>
      </p:sp>
      <p:pic>
        <p:nvPicPr>
          <p:cNvPr id="4" name="Рисунок 3" descr="Полезный растущий инжир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71678"/>
            <a:ext cx="328613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283</Words>
  <Application>Microsoft Office PowerPoint</Application>
  <PresentationFormat>Экран (4:3)</PresentationFormat>
  <Paragraphs>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Откуда взялись фрукты?</vt:lpstr>
      <vt:lpstr>БАНАН</vt:lpstr>
      <vt:lpstr>БАНАН – ТРАВА С МОЩНОЙ КОРНЕВОЙ СИСТЕМОЙ</vt:lpstr>
      <vt:lpstr>АНАНАС</vt:lpstr>
      <vt:lpstr>АНАНАС – САМЫЙ ВКУСНЫЙ ПЛОД НА ЗЕМЛЕ</vt:lpstr>
      <vt:lpstr>КОКОС</vt:lpstr>
      <vt:lpstr>КИВИ</vt:lpstr>
      <vt:lpstr>ФЕЙХОА</vt:lpstr>
      <vt:lpstr>ИНЖИР</vt:lpstr>
      <vt:lpstr>ХУРМА</vt:lpstr>
      <vt:lpstr>АПЕЛЬСИН</vt:lpstr>
      <vt:lpstr>ГРЕЙПФРУТ</vt:lpstr>
      <vt:lpstr>ЛИМОН</vt:lpstr>
      <vt:lpstr>ДУРИАН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взялись фрукты?</dc:title>
  <dc:creator>Admin</dc:creator>
  <cp:lastModifiedBy>Admin</cp:lastModifiedBy>
  <cp:revision>13</cp:revision>
  <dcterms:created xsi:type="dcterms:W3CDTF">2013-04-16T06:00:16Z</dcterms:created>
  <dcterms:modified xsi:type="dcterms:W3CDTF">2013-04-17T02:34:38Z</dcterms:modified>
</cp:coreProperties>
</file>