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B34A9-8FEF-42B6-90CC-AA7633F69F07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B7838-7B03-4097-9855-3A2620D82C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B7838-7B03-4097-9855-3A2620D82CD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10" Type="http://schemas.microsoft.com/office/2007/relationships/hdphoto" Target="../../word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571480"/>
            <a:ext cx="7858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 организации оздоровительной деятельности в школе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:\гига файлы мама на 192.168.17.1\Воспитательная работа\Воспитательная работа 2011-2012\ФОТО класса 9б\PC0100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4786346" cy="3143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5429256" y="3286124"/>
            <a:ext cx="3189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 dirty="0" smtClean="0"/>
              <a:t>Айзикович </a:t>
            </a:r>
            <a:r>
              <a:rPr lang="ru-RU" b="1" dirty="0" smtClean="0"/>
              <a:t>А.Г</a:t>
            </a:r>
            <a:endParaRPr lang="ru-RU" dirty="0" smtClean="0"/>
          </a:p>
          <a:p>
            <a:pPr algn="ctr">
              <a:defRPr/>
            </a:pPr>
            <a:r>
              <a:rPr lang="ru-RU" b="1" dirty="0" smtClean="0"/>
              <a:t>учитель </a:t>
            </a:r>
            <a:r>
              <a:rPr lang="ru-RU" b="1" dirty="0" smtClean="0"/>
              <a:t>математики,</a:t>
            </a:r>
          </a:p>
          <a:p>
            <a:pPr algn="ctr">
              <a:defRPr/>
            </a:pPr>
            <a:r>
              <a:rPr lang="ru-RU" b="1" dirty="0" smtClean="0"/>
              <a:t>МБОУ «СОШ №13 с УИОП»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Реализация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компетентностного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 организации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оздоровительной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в школе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582341"/>
            <a:ext cx="4214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Здоровье — одна из важных проблем современного человека</a:t>
            </a:r>
            <a:r>
              <a:rPr lang="ru-RU" b="1" dirty="0" smtClean="0"/>
              <a:t>. За </a:t>
            </a:r>
            <a:r>
              <a:rPr lang="ru-RU" b="1" dirty="0" smtClean="0"/>
              <a:t>период обучения в школе число здоровых детей уменьшается в 4 раза. Задача учителя через комплексное применение </a:t>
            </a:r>
            <a:r>
              <a:rPr lang="ru-RU" b="1" dirty="0" err="1" smtClean="0"/>
              <a:t>здоровьесберегающих</a:t>
            </a:r>
            <a:r>
              <a:rPr lang="ru-RU" b="1" dirty="0" smtClean="0"/>
              <a:t> педагогических технологий обеспечить школьнику возможность сохранения здоровья, сформировать у него необходимые знания, умения и навыки по здоровому образу жизни, научить использовать полученные знания в повседневной жизни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Picture 7" descr="C:\Users\Алех\Desktop\kuryashiy-podr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286016" cy="274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:\гига файлы мама на 192.168.17.1\Воспитательная работа\Воспитательная работа 2012-2013\Конкурсы\День здоровья\P101092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580" y="3124512"/>
            <a:ext cx="3848100" cy="288544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компетентностного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 организации оздоровительной деятельности в школе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29124" y="1785926"/>
            <a:ext cx="44291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проекте ФГОС среднего (полного) общего образования, разработанного в категориях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подхода, вопросы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рассматриваются во всех разделах.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Основополагающим в, организации оздоровительной деятельности в школе является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подход представляет собой методологическую стратегию, определяющую целевую направленность организации оздоровительной работы, принципы построения, условия и проектные характеристики процесса формирования компетентности учащихся и педагогов в сфере здорового образа жизни.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:\гига файлы мама на 192.168.17.1\Воспитательная работа\Воспитательная работа 2012-2013\Конкурсы\День здоровья\зарядка\DCAM0140.JPG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0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3786214" cy="3613111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85728"/>
            <a:ext cx="6072198" cy="1285884"/>
          </a:xfrm>
        </p:spPr>
        <p:txBody>
          <a:bodyPr/>
          <a:lstStyle/>
          <a:p>
            <a:pPr lvl="0"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 организации оздоровительной деятельности в школе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7897748" cy="4000528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компетенциям по сохранению здоровья относятся: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правила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личной гигиены,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забота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о собственном здоровье,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половая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грамотность,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внутренняя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экологическая культура. 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Сюда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же входит комплекс качеств, связанных с основами безопасной жизнедеятельности личности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компетентностного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 организации оздоровительной деятельности в школе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500175"/>
            <a:ext cx="37147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Применение </a:t>
            </a:r>
            <a:r>
              <a:rPr lang="ru-RU" sz="1400" dirty="0" err="1" smtClean="0"/>
              <a:t>компетентностного</a:t>
            </a:r>
            <a:r>
              <a:rPr lang="ru-RU" sz="1400" dirty="0" smtClean="0"/>
              <a:t> подхода к формированию у обучающихся здорового образа жизни и ответственного отношения к собственному здоровью предполагает целый ряд мер и мероприятий, проводимых с </a:t>
            </a:r>
            <a:r>
              <a:rPr lang="ru-RU" sz="1400" dirty="0" smtClean="0"/>
              <a:t>детьми.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Классный </a:t>
            </a:r>
            <a:r>
              <a:rPr lang="ru-RU" sz="1400" dirty="0" smtClean="0"/>
              <a:t>руководитель должен проводить внеклассные мероприятия по профилактике заболеваний и  воспитанию здорового образа жизни. Целью работы классного руководителя в процессе формирования здорового образа жизни является формирование социально активной позиции обучающихся, позволяющей преодолевать вредные для здоровья и жизни факторы окружающей среды и способствующей сознательному усвоению всех составляющих культуры здоровья. </a:t>
            </a:r>
            <a:endParaRPr lang="ru-RU" sz="1400" dirty="0"/>
          </a:p>
        </p:txBody>
      </p:sp>
      <p:pic>
        <p:nvPicPr>
          <p:cNvPr id="4" name="Рисунок 3" descr="M:\гига файлы мама на 192.168.17.1\Воспитательная работа\Воспитательная работа 2011-2012\ФОТО класса 9б\PC01002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4357686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5500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компетентностного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 организации оздоровительной деятельности в школе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428736"/>
            <a:ext cx="37147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Учащиеся 10А класса  МБОУ «СОШ №13 с УИОП» являются членами  подросткового клуба «Зеркало», организованного «Юношеской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библиотекой-филиал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2012-2013 учебном году они занимаются по программе «Я в ответе за себя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Программа – проект направлена на формирование ценностных ориентаций у подростков,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психосоциальной компетентности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профилактики правонарушений подростков 14-17 лет. Главной целью программы является процесс освоения подростками  общечеловеческих  ценностей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становления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здоровья.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M:\гига файлы мама на 192.168.17.1\Воспитательная работа\Воспитательная работа 2011-2012\ФОТО класса 9б\PC01002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2928958" cy="3081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компетентностного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в  организации оздоровительной деятельности в школе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43306" y="1714488"/>
            <a:ext cx="41434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компетентность обучающихся в сфере здорового образа жизни представляет собой интегративное качество личности, включающее в себя совокупность знаний о человеке, его здоровье и здоровом образе жизни; мотивы и ценности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деятельности по отношению к себе и окружающим, побуждающие к ведению здорового образа жизни; потребность в освоении способов сохранения своего здоровья, ориентированных на самопознание и самореализацию.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69" y="1857364"/>
            <a:ext cx="345115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</TotalTime>
  <Words>461</Words>
  <PresentationFormat>Экран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Слайд 2</vt:lpstr>
      <vt:lpstr>Слайд 3</vt:lpstr>
      <vt:lpstr>Реализация компетентностного подхода в  организации оздоровительной деятельности в школе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полинка</dc:creator>
  <cp:lastModifiedBy>полинка</cp:lastModifiedBy>
  <cp:revision>28</cp:revision>
  <dcterms:created xsi:type="dcterms:W3CDTF">2013-04-15T16:54:11Z</dcterms:created>
  <dcterms:modified xsi:type="dcterms:W3CDTF">2013-04-15T19:52:43Z</dcterms:modified>
</cp:coreProperties>
</file>