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8"/>
  </p:notesMasterIdLst>
  <p:sldIdLst>
    <p:sldId id="256" r:id="rId2"/>
    <p:sldId id="289" r:id="rId3"/>
    <p:sldId id="290" r:id="rId4"/>
    <p:sldId id="291" r:id="rId5"/>
    <p:sldId id="292" r:id="rId6"/>
    <p:sldId id="261" r:id="rId7"/>
    <p:sldId id="263" r:id="rId8"/>
    <p:sldId id="267" r:id="rId9"/>
    <p:sldId id="266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9" r:id="rId19"/>
    <p:sldId id="280" r:id="rId20"/>
    <p:sldId id="277" r:id="rId21"/>
    <p:sldId id="284" r:id="rId22"/>
    <p:sldId id="282" r:id="rId23"/>
    <p:sldId id="287" r:id="rId24"/>
    <p:sldId id="283" r:id="rId25"/>
    <p:sldId id="285" r:id="rId26"/>
    <p:sldId id="286" r:id="rId27"/>
  </p:sldIdLst>
  <p:sldSz cx="8353425" cy="6192838"/>
  <p:notesSz cx="6858000" cy="9144000"/>
  <p:defaultTextStyle>
    <a:defPPr>
      <a:defRPr lang="ru-RU"/>
    </a:defPPr>
    <a:lvl1pPr marL="0" algn="l" defTabSz="8310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5510" algn="l" defTabSz="8310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31019" algn="l" defTabSz="8310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46529" algn="l" defTabSz="8310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62038" algn="l" defTabSz="8310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77546" algn="l" defTabSz="8310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93056" algn="l" defTabSz="8310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08565" algn="l" defTabSz="8310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24074" algn="l" defTabSz="8310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398" y="-96"/>
      </p:cViewPr>
      <p:guideLst>
        <p:guide orient="horz" pos="1951"/>
        <p:guide pos="26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BF869-D20F-4841-85CE-3E9948457949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85800"/>
            <a:ext cx="4622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0D8DC-3FA7-4F5B-831C-2FD960497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21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10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5510" algn="l" defTabSz="8310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31019" algn="l" defTabSz="8310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6529" algn="l" defTabSz="8310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62038" algn="l" defTabSz="8310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7546" algn="l" defTabSz="8310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93056" algn="l" defTabSz="8310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8565" algn="l" defTabSz="8310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24074" algn="l" defTabSz="8310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17600" y="685800"/>
            <a:ext cx="46228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D8DC-3FA7-4F5B-831C-2FD96049736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28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491865"/>
            <a:ext cx="8353425" cy="27009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2" tIns="41551" rIns="83102" bIns="41551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8353425" cy="349186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2" tIns="41551" rIns="83102" bIns="4155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395062"/>
            <a:ext cx="8353425" cy="20642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2" tIns="41551" rIns="83102" bIns="41551"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444997"/>
            <a:ext cx="8353425" cy="46102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2" tIns="41551" rIns="83102" bIns="41551"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373" y="4562497"/>
            <a:ext cx="5149644" cy="79656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415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62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7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9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24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895" y="2828489"/>
            <a:ext cx="6554982" cy="1619247"/>
          </a:xfrm>
          <a:effectLst/>
        </p:spPr>
        <p:txBody>
          <a:bodyPr>
            <a:noAutofit/>
          </a:bodyPr>
          <a:lstStyle>
            <a:lvl1pPr marL="581713" indent="-415510" algn="l">
              <a:defRPr sz="49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0297" y="660569"/>
            <a:ext cx="5847398" cy="31377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4006" y="340000"/>
            <a:ext cx="1879521" cy="473026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6716" y="660569"/>
            <a:ext cx="4411755" cy="441998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044179" y="660570"/>
            <a:ext cx="5847398" cy="31377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91865"/>
            <a:ext cx="8353425" cy="27009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2" tIns="41551" rIns="83102" bIns="41551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353425" cy="349186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2" tIns="41551" rIns="83102" bIns="4155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395062"/>
            <a:ext cx="8353425" cy="20642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2" tIns="41551" rIns="83102" bIns="41551"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444997"/>
            <a:ext cx="8353425" cy="46102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2" tIns="41551" rIns="83102" bIns="41551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409" y="1961921"/>
            <a:ext cx="5450798" cy="2188305"/>
          </a:xfrm>
          <a:effectLst/>
        </p:spPr>
        <p:txBody>
          <a:bodyPr anchor="b"/>
          <a:lstStyle>
            <a:lvl1pPr algn="r">
              <a:defRPr sz="4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582" y="4160625"/>
            <a:ext cx="5454295" cy="754429"/>
          </a:xfrm>
        </p:spPr>
        <p:txBody>
          <a:bodyPr anchor="t"/>
          <a:lstStyle>
            <a:lvl1pPr marL="0" indent="0" algn="r">
              <a:buNone/>
              <a:defRPr sz="1900">
                <a:solidFill>
                  <a:schemeClr val="tx2"/>
                </a:solidFill>
              </a:defRPr>
            </a:lvl1pPr>
            <a:lvl2pPr marL="4155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10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6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620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7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930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240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4179" y="660569"/>
            <a:ext cx="3057353" cy="31377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243540" y="660570"/>
            <a:ext cx="3057353" cy="31377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4180" y="660569"/>
            <a:ext cx="3057353" cy="57771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2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15510" indent="0">
              <a:buNone/>
              <a:defRPr sz="1900" b="1"/>
            </a:lvl2pPr>
            <a:lvl3pPr marL="831019" indent="0">
              <a:buNone/>
              <a:defRPr sz="1700" b="1"/>
            </a:lvl3pPr>
            <a:lvl4pPr marL="1246529" indent="0">
              <a:buNone/>
              <a:defRPr sz="1500" b="1"/>
            </a:lvl4pPr>
            <a:lvl5pPr marL="1662038" indent="0">
              <a:buNone/>
              <a:defRPr sz="1500" b="1"/>
            </a:lvl5pPr>
            <a:lvl6pPr marL="2077546" indent="0">
              <a:buNone/>
              <a:defRPr sz="1500" b="1"/>
            </a:lvl6pPr>
            <a:lvl7pPr marL="2493056" indent="0">
              <a:buNone/>
              <a:defRPr sz="1500" b="1"/>
            </a:lvl7pPr>
            <a:lvl8pPr marL="2908565" indent="0">
              <a:buNone/>
              <a:defRPr sz="1500" b="1"/>
            </a:lvl8pPr>
            <a:lvl9pPr marL="332407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6463" y="1264509"/>
            <a:ext cx="3057353" cy="247713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5506" y="660569"/>
            <a:ext cx="3057353" cy="57771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2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15510" indent="0">
              <a:buNone/>
              <a:defRPr sz="1900" b="1"/>
            </a:lvl2pPr>
            <a:lvl3pPr marL="831019" indent="0">
              <a:buNone/>
              <a:defRPr sz="1700" b="1"/>
            </a:lvl3pPr>
            <a:lvl4pPr marL="1246529" indent="0">
              <a:buNone/>
              <a:defRPr sz="1500" b="1"/>
            </a:lvl4pPr>
            <a:lvl5pPr marL="1662038" indent="0">
              <a:buNone/>
              <a:defRPr sz="1500" b="1"/>
            </a:lvl5pPr>
            <a:lvl6pPr marL="2077546" indent="0">
              <a:buNone/>
              <a:defRPr sz="1500" b="1"/>
            </a:lvl6pPr>
            <a:lvl7pPr marL="2493056" indent="0">
              <a:buNone/>
              <a:defRPr sz="1500" b="1"/>
            </a:lvl7pPr>
            <a:lvl8pPr marL="2908565" indent="0">
              <a:buNone/>
              <a:defRPr sz="1500" b="1"/>
            </a:lvl8pPr>
            <a:lvl9pPr marL="3324074" indent="0">
              <a:buNone/>
              <a:defRPr sz="1500" b="1"/>
            </a:lvl9pPr>
          </a:lstStyle>
          <a:p>
            <a:pPr marL="0" lvl="0" indent="0" algn="ctr" defTabSz="831019" rtl="0" eaLnBrk="1" latinLnBrk="0" hangingPunct="1">
              <a:spcBef>
                <a:spcPct val="20000"/>
              </a:spcBef>
              <a:spcAft>
                <a:spcPts val="27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3425" y="1263340"/>
            <a:ext cx="3057353" cy="247713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50" y="1995472"/>
            <a:ext cx="3321715" cy="1136431"/>
          </a:xfrm>
          <a:effectLst/>
        </p:spPr>
        <p:txBody>
          <a:bodyPr anchor="b">
            <a:noAutofit/>
          </a:bodyPr>
          <a:lstStyle>
            <a:lvl1pPr marL="207754" indent="-207754" algn="l">
              <a:defRPr sz="26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368" y="660570"/>
            <a:ext cx="3669774" cy="4419987"/>
          </a:xfrm>
        </p:spPr>
        <p:txBody>
          <a:bodyPr anchor="ctr"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2755" y="3158548"/>
            <a:ext cx="3095682" cy="1932004"/>
          </a:xfrm>
        </p:spPr>
        <p:txBody>
          <a:bodyPr/>
          <a:lstStyle>
            <a:lvl1pPr marL="0" indent="0">
              <a:buNone/>
              <a:defRPr sz="1300"/>
            </a:lvl1pPr>
            <a:lvl2pPr marL="415510" indent="0">
              <a:buNone/>
              <a:defRPr sz="1100"/>
            </a:lvl2pPr>
            <a:lvl3pPr marL="831019" indent="0">
              <a:buNone/>
              <a:defRPr sz="1000"/>
            </a:lvl3pPr>
            <a:lvl4pPr marL="1246529" indent="0">
              <a:buNone/>
              <a:defRPr sz="900"/>
            </a:lvl4pPr>
            <a:lvl5pPr marL="1662038" indent="0">
              <a:buNone/>
              <a:defRPr sz="900"/>
            </a:lvl5pPr>
            <a:lvl6pPr marL="2077546" indent="0">
              <a:buNone/>
              <a:defRPr sz="900"/>
            </a:lvl6pPr>
            <a:lvl7pPr marL="2493056" indent="0">
              <a:buNone/>
              <a:defRPr sz="900"/>
            </a:lvl7pPr>
            <a:lvl8pPr marL="2908565" indent="0">
              <a:buNone/>
              <a:defRPr sz="900"/>
            </a:lvl8pPr>
            <a:lvl9pPr marL="332407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491865"/>
            <a:ext cx="8353425" cy="27009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2" tIns="41551" rIns="83102" bIns="4155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353425" cy="349186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2" tIns="41551" rIns="83102" bIns="41551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395062"/>
            <a:ext cx="8353425" cy="20642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2" tIns="41551" rIns="83102" bIns="41551"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444997"/>
            <a:ext cx="8353425" cy="46102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2" tIns="41551" rIns="83102" bIns="41551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8260" y="1032141"/>
            <a:ext cx="3759041" cy="282443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900"/>
            </a:lvl1pPr>
            <a:lvl2pPr marL="415510" indent="0">
              <a:buNone/>
              <a:defRPr sz="2600"/>
            </a:lvl2pPr>
            <a:lvl3pPr marL="831019" indent="0">
              <a:buNone/>
              <a:defRPr sz="2200"/>
            </a:lvl3pPr>
            <a:lvl4pPr marL="1246529" indent="0">
              <a:buNone/>
              <a:defRPr sz="1900"/>
            </a:lvl4pPr>
            <a:lvl5pPr marL="1662038" indent="0">
              <a:buNone/>
              <a:defRPr sz="1900"/>
            </a:lvl5pPr>
            <a:lvl6pPr marL="2077546" indent="0">
              <a:buNone/>
              <a:defRPr sz="1900"/>
            </a:lvl6pPr>
            <a:lvl7pPr marL="2493056" indent="0">
              <a:buNone/>
              <a:defRPr sz="1900"/>
            </a:lvl7pPr>
            <a:lvl8pPr marL="2908565" indent="0">
              <a:buNone/>
              <a:defRPr sz="1900"/>
            </a:lvl8pPr>
            <a:lvl9pPr marL="3324074" indent="0">
              <a:buNone/>
              <a:defRPr sz="19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988" y="912479"/>
            <a:ext cx="3374726" cy="1953226"/>
          </a:xfrm>
        </p:spPr>
        <p:txBody>
          <a:bodyPr anchor="b"/>
          <a:lstStyle>
            <a:lvl1pPr marL="166203" indent="-166203">
              <a:buFont typeface="Georgia" pitchFamily="18" charset="0"/>
              <a:buChar char="*"/>
              <a:defRPr sz="1500"/>
            </a:lvl1pPr>
            <a:lvl2pPr marL="415510" indent="0">
              <a:buNone/>
              <a:defRPr sz="1100"/>
            </a:lvl2pPr>
            <a:lvl3pPr marL="831019" indent="0">
              <a:buNone/>
              <a:defRPr sz="1000"/>
            </a:lvl3pPr>
            <a:lvl4pPr marL="1246529" indent="0">
              <a:buNone/>
              <a:defRPr sz="900"/>
            </a:lvl4pPr>
            <a:lvl5pPr marL="1662038" indent="0">
              <a:buNone/>
              <a:defRPr sz="900"/>
            </a:lvl5pPr>
            <a:lvl6pPr marL="2077546" indent="0">
              <a:buNone/>
              <a:defRPr sz="900"/>
            </a:lvl6pPr>
            <a:lvl7pPr marL="2493056" indent="0">
              <a:buNone/>
              <a:defRPr sz="900"/>
            </a:lvl7pPr>
            <a:lvl8pPr marL="2908565" indent="0">
              <a:buNone/>
              <a:defRPr sz="900"/>
            </a:lvl8pPr>
            <a:lvl9pPr marL="332407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391" y="4031414"/>
            <a:ext cx="5831628" cy="1032139"/>
          </a:xfrm>
        </p:spPr>
        <p:txBody>
          <a:bodyPr anchor="b">
            <a:noAutofit/>
          </a:bodyPr>
          <a:lstStyle>
            <a:lvl1pPr algn="l">
              <a:defRPr sz="4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10225"/>
            <a:ext cx="8353425" cy="158261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2" tIns="41551" rIns="83102" bIns="41551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8353425" cy="46102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2" tIns="41551" rIns="83102" bIns="4155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402814"/>
            <a:ext cx="8353425" cy="20642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2" tIns="41551" rIns="83102" bIns="41551"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444997"/>
            <a:ext cx="8353425" cy="46102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2" tIns="41551" rIns="83102" bIns="41551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8245" y="3948109"/>
            <a:ext cx="5949450" cy="1032139"/>
          </a:xfrm>
          <a:prstGeom prst="rect">
            <a:avLst/>
          </a:prstGeom>
          <a:effectLst/>
        </p:spPr>
        <p:txBody>
          <a:bodyPr vert="horz" lIns="83102" tIns="41551" rIns="83102" bIns="41551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4179" y="661238"/>
            <a:ext cx="5847398" cy="3137705"/>
          </a:xfrm>
          <a:prstGeom prst="rect">
            <a:avLst/>
          </a:prstGeom>
        </p:spPr>
        <p:txBody>
          <a:bodyPr vert="horz" lIns="83102" tIns="41551" rIns="83102" bIns="4155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8564" y="5573556"/>
            <a:ext cx="2297191" cy="329711"/>
          </a:xfrm>
          <a:prstGeom prst="rect">
            <a:avLst/>
          </a:prstGeom>
        </p:spPr>
        <p:txBody>
          <a:bodyPr vert="horz" lIns="83102" tIns="41551" rIns="83102" bIns="41551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673" y="5573556"/>
            <a:ext cx="3062922" cy="329711"/>
          </a:xfrm>
          <a:prstGeom prst="rect">
            <a:avLst/>
          </a:prstGeom>
        </p:spPr>
        <p:txBody>
          <a:bodyPr vert="horz" lIns="83102" tIns="41551" rIns="83102" bIns="41551" rtlCol="0" anchor="ctr"/>
          <a:lstStyle>
            <a:lvl1pPr algn="l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0595" y="5573556"/>
            <a:ext cx="1670685" cy="329711"/>
          </a:xfrm>
          <a:prstGeom prst="rect">
            <a:avLst/>
          </a:prstGeom>
        </p:spPr>
        <p:txBody>
          <a:bodyPr vert="horz" lIns="83102" tIns="41551" rIns="83102" bIns="41551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290857" indent="-290857" algn="r" defTabSz="831019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7754" indent="-166203" algn="l" defTabSz="831019" rtl="0" eaLnBrk="1" latinLnBrk="0" hangingPunct="1">
        <a:spcBef>
          <a:spcPct val="20000"/>
        </a:spcBef>
        <a:spcAft>
          <a:spcPts val="27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98611" indent="-166203" algn="l" defTabSz="831019" rtl="0" eaLnBrk="1" latinLnBrk="0" hangingPunct="1">
        <a:spcBef>
          <a:spcPct val="20000"/>
        </a:spcBef>
        <a:spcAft>
          <a:spcPts val="27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47918" indent="-166203" algn="l" defTabSz="831019" rtl="0" eaLnBrk="1" latinLnBrk="0" hangingPunct="1">
        <a:spcBef>
          <a:spcPct val="20000"/>
        </a:spcBef>
        <a:spcAft>
          <a:spcPts val="27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97222" indent="-166203" algn="l" defTabSz="831019" rtl="0" eaLnBrk="1" latinLnBrk="0" hangingPunct="1">
        <a:spcBef>
          <a:spcPct val="20000"/>
        </a:spcBef>
        <a:spcAft>
          <a:spcPts val="27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3149" indent="-166203" algn="l" defTabSz="831019" rtl="0" eaLnBrk="1" latinLnBrk="0" hangingPunct="1">
        <a:spcBef>
          <a:spcPct val="20000"/>
        </a:spcBef>
        <a:spcAft>
          <a:spcPts val="27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12453" indent="-166203" algn="l" defTabSz="831019" rtl="0" eaLnBrk="1" latinLnBrk="0" hangingPunct="1">
        <a:spcBef>
          <a:spcPct val="20000"/>
        </a:spcBef>
        <a:spcAft>
          <a:spcPts val="27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86690" indent="-166203" algn="l" defTabSz="831019" rtl="0" eaLnBrk="1" latinLnBrk="0" hangingPunct="1">
        <a:spcBef>
          <a:spcPct val="20000"/>
        </a:spcBef>
        <a:spcAft>
          <a:spcPts val="27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077546" indent="-166203" algn="l" defTabSz="831019" rtl="0" eaLnBrk="1" latinLnBrk="0" hangingPunct="1">
        <a:spcBef>
          <a:spcPct val="20000"/>
        </a:spcBef>
        <a:spcAft>
          <a:spcPts val="27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351783" indent="-166203" algn="l" defTabSz="831019" rtl="0" eaLnBrk="1" latinLnBrk="0" hangingPunct="1">
        <a:spcBef>
          <a:spcPct val="20000"/>
        </a:spcBef>
        <a:spcAft>
          <a:spcPts val="27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10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5510" algn="l" defTabSz="8310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1019" algn="l" defTabSz="8310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529" algn="l" defTabSz="8310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62038" algn="l" defTabSz="8310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546" algn="l" defTabSz="8310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93056" algn="l" defTabSz="8310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08565" algn="l" defTabSz="8310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24074" algn="l" defTabSz="8310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8688" y="3421540"/>
            <a:ext cx="7175592" cy="158261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МКОУ «СОШ№24»</a:t>
            </a:r>
          </a:p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Г. Удачный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58687" y="950632"/>
            <a:ext cx="7172808" cy="292607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Итог работы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ДУО «Алые паруса»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 2012-2013г.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986" y="259228"/>
            <a:ext cx="5842123" cy="480448"/>
          </a:xfrm>
          <a:prstGeom prst="rect">
            <a:avLst/>
          </a:prstGeom>
        </p:spPr>
        <p:txBody>
          <a:bodyPr wrap="none" lIns="83102" tIns="41551" rIns="83102" bIns="41551">
            <a:spAutoFit/>
          </a:bodyPr>
          <a:lstStyle/>
          <a:p>
            <a:r>
              <a:rPr lang="ru-RU" sz="2600" dirty="0"/>
              <a:t>Проект «Лучший классный уголок». </a:t>
            </a:r>
          </a:p>
        </p:txBody>
      </p:sp>
      <p:pic>
        <p:nvPicPr>
          <p:cNvPr id="9218" name="Picture 2" descr="D:\фото\с фотика 13.12.2012\101NIKON\DSCN17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5608"/>
            <a:ext cx="3486461" cy="258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фото\с фотика 13.12.2012\101NIKON\DSCN175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3002" y="2446180"/>
            <a:ext cx="3488269" cy="322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\новый год 2013 в саду у дочи\100NIKON\DSCN19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9505"/>
            <a:ext cx="4076108" cy="302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9638" y="170345"/>
            <a:ext cx="4744272" cy="759871"/>
          </a:xfrm>
          <a:prstGeom prst="rect">
            <a:avLst/>
          </a:prstGeom>
        </p:spPr>
        <p:txBody>
          <a:bodyPr wrap="square" lIns="83102" tIns="41551" rIns="83102" bIns="41551">
            <a:spAutoFit/>
          </a:bodyPr>
          <a:lstStyle/>
          <a:p>
            <a:pPr algn="ctr"/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Новогодний праздник в нач.шк </a:t>
            </a:r>
          </a:p>
          <a:p>
            <a:pPr algn="ctr"/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«Зимняя сказка»</a:t>
            </a:r>
          </a:p>
        </p:txBody>
      </p:sp>
      <p:pic>
        <p:nvPicPr>
          <p:cNvPr id="12292" name="Picture 4" descr="D:\фото\новый год 2013 в саду у дочи\100NIKON\DSCN20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73" y="3031714"/>
            <a:ext cx="3959518" cy="293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6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2292" y="365416"/>
            <a:ext cx="5854626" cy="480448"/>
          </a:xfrm>
          <a:prstGeom prst="rect">
            <a:avLst/>
          </a:prstGeom>
        </p:spPr>
        <p:txBody>
          <a:bodyPr wrap="square" lIns="83102" tIns="41551" rIns="83102" bIns="41551">
            <a:spAutoFit/>
          </a:bodyPr>
          <a:lstStyle/>
          <a:p>
            <a:pPr algn="ctr"/>
            <a:r>
              <a:rPr lang="ru-RU" sz="2600" dirty="0">
                <a:solidFill>
                  <a:schemeClr val="accent6">
                    <a:lumMod val="75000"/>
                  </a:schemeClr>
                </a:solidFill>
              </a:rPr>
              <a:t>Новогодний праздник для 5-8 кл. </a:t>
            </a:r>
          </a:p>
        </p:txBody>
      </p:sp>
      <p:pic>
        <p:nvPicPr>
          <p:cNvPr id="13315" name="Picture 3" descr="D:\фото\новый год 2013 в саду у дочи\100NIKON\DSCN20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4" y="869850"/>
            <a:ext cx="3838047" cy="284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фото\новый год 2013 в саду у дочи\100NIKON\DSCN20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56" y="2771300"/>
            <a:ext cx="4143143" cy="307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0250" y="170345"/>
            <a:ext cx="7170272" cy="759871"/>
          </a:xfrm>
          <a:prstGeom prst="rect">
            <a:avLst/>
          </a:prstGeom>
        </p:spPr>
        <p:txBody>
          <a:bodyPr wrap="square" lIns="83102" tIns="41551" rIns="83102" bIns="41551">
            <a:spAutoFit/>
          </a:bodyPr>
          <a:lstStyle/>
          <a:p>
            <a:pPr algn="ctr"/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Конкурс плакатов 5-8 кл «Новогодние забавы».</a:t>
            </a:r>
          </a:p>
          <a:p>
            <a:pPr algn="ctr"/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Школьный конкурс 1-7 кл «Новогодняя игрушка»</a:t>
            </a:r>
          </a:p>
        </p:txBody>
      </p:sp>
      <p:pic>
        <p:nvPicPr>
          <p:cNvPr id="15363" name="Picture 3" descr="D:\фото\с фотика 13.12.2012\101NIKON\DSCN17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10" y="1007915"/>
            <a:ext cx="3059034" cy="22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D:\фото\с фотика 13.12.2012\101NIKON\DSCN18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1" y="3466936"/>
            <a:ext cx="3372552" cy="25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D:\фото\с фотика 13.12.2012\101NIKON\DSCN18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09" y="3492733"/>
            <a:ext cx="3094840" cy="229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D:\фото\с фотика 13.12.2012\101NIKON\DSCN18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37" y="996236"/>
            <a:ext cx="2957212" cy="21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0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4 четверть 2013 года\фото\CIMG40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38" y="1080680"/>
            <a:ext cx="3225785" cy="239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4 четверть 2013 года\фото\CIMG41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08" y="3588289"/>
            <a:ext cx="2906235" cy="233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:\4 четверть 2013 года\фото\CIMG41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0" y="3616613"/>
            <a:ext cx="3076906" cy="22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55" y="-25672"/>
            <a:ext cx="7168573" cy="118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508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4 четверть 2013 года\фото\CIMG42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75" y="2845254"/>
            <a:ext cx="4406553" cy="32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03" y="2123209"/>
            <a:ext cx="3174171" cy="235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14" y="1"/>
            <a:ext cx="4213470" cy="311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6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фото\6 марта 2013\RSCN25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0" y="430440"/>
            <a:ext cx="3749592" cy="26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фото\6 марта 2013\RSCN25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38" y="2576228"/>
            <a:ext cx="4014052" cy="297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595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10" y="170345"/>
            <a:ext cx="6051972" cy="7152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300" dirty="0"/>
              <a:t>Заседания секторов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D:\фото\6 марта 2013\DSCN25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38" y="903239"/>
            <a:ext cx="3886694" cy="288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98" y="2511205"/>
            <a:ext cx="3817482" cy="305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820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документы\школа\DCIM\100NIKON\DSCN24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1" y="105322"/>
            <a:ext cx="3751359" cy="291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мои документы\школа\DCIM\100NIKON\DSCN24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70" y="123737"/>
            <a:ext cx="4103681" cy="30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мои документы\школа\DCIM\100NIKON\DSCN24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90" y="3039628"/>
            <a:ext cx="4075677" cy="302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2" y="-154774"/>
            <a:ext cx="5953266" cy="117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875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днс\Desktop\фо\всетреч чтецы\CIMG39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49" y="170345"/>
            <a:ext cx="4210068" cy="312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нс\Desktop\фо\всетреч чтецы\CIMG39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1" y="2706277"/>
            <a:ext cx="3972737" cy="29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10" y="365416"/>
            <a:ext cx="5949450" cy="780287"/>
          </a:xfrm>
        </p:spPr>
        <p:txBody>
          <a:bodyPr/>
          <a:lstStyle/>
          <a:p>
            <a:pPr algn="ctr"/>
            <a:r>
              <a:rPr lang="ru-RU" dirty="0" smtClean="0"/>
              <a:t>День Знаний!</a:t>
            </a:r>
            <a:endParaRPr lang="ru-RU" dirty="0"/>
          </a:p>
        </p:txBody>
      </p:sp>
      <p:pic>
        <p:nvPicPr>
          <p:cNvPr id="7170" name="Picture 2" descr="D:\фото\30.09.2012\DSCN14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3" y="1340775"/>
            <a:ext cx="3692683" cy="27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фото\30.09.2012\DSCN144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4673" y="3421538"/>
            <a:ext cx="4508538" cy="22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825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292" y="105321"/>
            <a:ext cx="5986190" cy="715263"/>
          </a:xfrm>
        </p:spPr>
        <p:txBody>
          <a:bodyPr/>
          <a:lstStyle/>
          <a:p>
            <a:pPr algn="ctr"/>
            <a:r>
              <a:rPr lang="ru-RU" sz="2600" dirty="0"/>
              <a:t>День Самоуправления</a:t>
            </a:r>
            <a:r>
              <a:rPr lang="ru-RU" sz="3000" dirty="0"/>
              <a:t>.</a:t>
            </a:r>
          </a:p>
        </p:txBody>
      </p:sp>
      <p:pic>
        <p:nvPicPr>
          <p:cNvPr id="9218" name="Picture 2" descr="F:\4 четверть 2013 года\фото\CIMG44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0" y="693664"/>
            <a:ext cx="3417077" cy="25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фото\21.05.2013\100NIKON\DSCN27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35" y="2641253"/>
            <a:ext cx="3815375" cy="282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52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163" y="235368"/>
            <a:ext cx="5949450" cy="715263"/>
          </a:xfrm>
        </p:spPr>
        <p:txBody>
          <a:bodyPr/>
          <a:lstStyle/>
          <a:p>
            <a:pPr algn="ctr"/>
            <a:r>
              <a:rPr lang="ru-RU" sz="3000" dirty="0"/>
              <a:t>День Смеха.</a:t>
            </a:r>
          </a:p>
        </p:txBody>
      </p:sp>
      <p:pic>
        <p:nvPicPr>
          <p:cNvPr id="14339" name="Picture 3" descr="D:\фото\21.05.2013\100NIKON\DSCN28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3" y="2706276"/>
            <a:ext cx="4034192" cy="299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фото\21.05.2013\100NIKON\DSCN28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55" y="904662"/>
            <a:ext cx="4053301" cy="300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9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946" y="233031"/>
            <a:ext cx="5949450" cy="520191"/>
          </a:xfrm>
        </p:spPr>
        <p:txBody>
          <a:bodyPr/>
          <a:lstStyle/>
          <a:p>
            <a:pPr algn="ctr"/>
            <a:r>
              <a:rPr lang="ru-RU" sz="2600" dirty="0"/>
              <a:t>День ученика.</a:t>
            </a:r>
          </a:p>
        </p:txBody>
      </p:sp>
      <p:pic>
        <p:nvPicPr>
          <p:cNvPr id="13316" name="Picture 4" descr="F:\4 четверть 2013 года\фото\CIMG45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27"/>
          <a:stretch/>
        </p:blipFill>
        <p:spPr bwMode="auto">
          <a:xfrm>
            <a:off x="3961486" y="3559347"/>
            <a:ext cx="3716798" cy="193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F:\4 четверть 2013 года\фото\CIMG457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61810" y="872867"/>
            <a:ext cx="3556749" cy="24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F:\4 четверть 2013 года\фото\CIMG4610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-2006824" y="-3731087"/>
            <a:ext cx="4031896" cy="350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F:\4 четверть 2013 года\фото\CIMG467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319" y="3559346"/>
            <a:ext cx="3111509" cy="20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F:\4 четверть 2013 года\фото\CIMG468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739" y="1006566"/>
            <a:ext cx="2892666" cy="21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74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292" y="235368"/>
            <a:ext cx="5949450" cy="455168"/>
          </a:xfrm>
        </p:spPr>
        <p:txBody>
          <a:bodyPr/>
          <a:lstStyle/>
          <a:p>
            <a:pPr algn="ctr"/>
            <a:r>
              <a:rPr lang="ru-RU" sz="2600" dirty="0"/>
              <a:t>9 МАЯ.</a:t>
            </a:r>
          </a:p>
        </p:txBody>
      </p:sp>
      <p:pic>
        <p:nvPicPr>
          <p:cNvPr id="17410" name="Picture 2" descr="F:\4 четверть 2013 года\фото\CIMG46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70" y="1932979"/>
            <a:ext cx="3299342" cy="244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F:\4 четверть 2013 года\фото\CIMG477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5624" y="741123"/>
            <a:ext cx="3566389" cy="22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F:\4 четверть 2013 года\фото\CIMG478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0984" y="3404426"/>
            <a:ext cx="3381177" cy="19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72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946" y="235368"/>
            <a:ext cx="5949450" cy="520191"/>
          </a:xfrm>
        </p:spPr>
        <p:txBody>
          <a:bodyPr/>
          <a:lstStyle/>
          <a:p>
            <a:pPr algn="ctr"/>
            <a:r>
              <a:rPr lang="ru-RU" sz="2600" dirty="0"/>
              <a:t>День Детства.</a:t>
            </a:r>
          </a:p>
        </p:txBody>
      </p:sp>
      <p:pic>
        <p:nvPicPr>
          <p:cNvPr id="15362" name="Picture 2" descr="D:\фото\21.05.2013\100NIKON\DSCN28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5" y="2706277"/>
            <a:ext cx="3749829" cy="278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фото\21.05.2013\100NIKON\DSCN28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84" y="885607"/>
            <a:ext cx="4210509" cy="270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34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10" y="235367"/>
            <a:ext cx="5949450" cy="585215"/>
          </a:xfrm>
        </p:spPr>
        <p:txBody>
          <a:bodyPr/>
          <a:lstStyle/>
          <a:p>
            <a:pPr algn="l"/>
            <a:r>
              <a:rPr lang="ru-RU" sz="2600" dirty="0"/>
              <a:t>Прощай начальная школа!</a:t>
            </a:r>
          </a:p>
        </p:txBody>
      </p:sp>
      <p:pic>
        <p:nvPicPr>
          <p:cNvPr id="16386" name="Picture 2" descr="D:\фото\21.05.2013\100NIKON\DSCN29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46" y="940869"/>
            <a:ext cx="3595693" cy="26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фото\21.05.2013\100NIKON\DSCN29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71" y="2706276"/>
            <a:ext cx="3892144" cy="288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53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10" y="300393"/>
            <a:ext cx="5949450" cy="520191"/>
          </a:xfrm>
        </p:spPr>
        <p:txBody>
          <a:bodyPr/>
          <a:lstStyle/>
          <a:p>
            <a:pPr algn="ctr"/>
            <a:r>
              <a:rPr lang="ru-RU" sz="2600" dirty="0"/>
              <a:t>Последний звонок.</a:t>
            </a:r>
          </a:p>
        </p:txBody>
      </p:sp>
      <p:pic>
        <p:nvPicPr>
          <p:cNvPr id="18434" name="Picture 2" descr="F:\4 четверть 2013 года\фото\CIMG49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6834" y="3024604"/>
            <a:ext cx="4060949" cy="287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F:\4 четверть 2013 года\фото\CIMG498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5"/>
          <a:stretch/>
        </p:blipFill>
        <p:spPr bwMode="auto">
          <a:xfrm>
            <a:off x="5543475" y="933448"/>
            <a:ext cx="2782302" cy="210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F:\4 четверть 2013 года\фото\CIMG499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1066" y="929341"/>
            <a:ext cx="2801478" cy="209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F:\4 четверть 2013 года\фото\CIMG499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" y="898061"/>
            <a:ext cx="3321542" cy="21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89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57" y="170345"/>
            <a:ext cx="5949450" cy="780287"/>
          </a:xfrm>
        </p:spPr>
        <p:txBody>
          <a:bodyPr/>
          <a:lstStyle/>
          <a:p>
            <a:pPr algn="ctr"/>
            <a:r>
              <a:rPr lang="ru-RU" dirty="0" smtClean="0"/>
              <a:t>День Учителя.</a:t>
            </a:r>
            <a:endParaRPr lang="ru-RU" dirty="0"/>
          </a:p>
        </p:txBody>
      </p:sp>
      <p:pic>
        <p:nvPicPr>
          <p:cNvPr id="5122" name="Picture 2" descr="D:\фото\с фотика 13.12.2012\100NIKON\DSCN15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5" y="1080679"/>
            <a:ext cx="4450417" cy="32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ото\с фотика 13.12.2012\100NIKON\DSCN15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86" y="2868671"/>
            <a:ext cx="4077788" cy="30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5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728" y="105322"/>
            <a:ext cx="5949450" cy="1032139"/>
          </a:xfrm>
        </p:spPr>
        <p:txBody>
          <a:bodyPr/>
          <a:lstStyle/>
          <a:p>
            <a:pPr algn="ctr"/>
            <a:r>
              <a:rPr lang="ru-RU" sz="2600" dirty="0"/>
              <a:t>Выборы президента</a:t>
            </a:r>
            <a:br>
              <a:rPr lang="ru-RU" sz="2600" dirty="0"/>
            </a:br>
            <a:r>
              <a:rPr lang="ru-RU" sz="2600" dirty="0"/>
              <a:t>ДУО «Алые паруса»</a:t>
            </a:r>
          </a:p>
        </p:txBody>
      </p:sp>
      <p:pic>
        <p:nvPicPr>
          <p:cNvPr id="8194" name="Picture 2" descr="D:\фото\30.09.2012\DSCN14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7" y="2836325"/>
            <a:ext cx="3935985" cy="291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фото\30.09.2012\DSCN14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73" y="1222887"/>
            <a:ext cx="4467673" cy="310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292" y="430440"/>
            <a:ext cx="5949450" cy="585215"/>
          </a:xfrm>
        </p:spPr>
        <p:txBody>
          <a:bodyPr/>
          <a:lstStyle/>
          <a:p>
            <a:pPr algn="ctr"/>
            <a:r>
              <a:rPr lang="ru-RU" sz="2600" dirty="0"/>
              <a:t>Осенний бал.</a:t>
            </a:r>
          </a:p>
        </p:txBody>
      </p:sp>
      <p:pic>
        <p:nvPicPr>
          <p:cNvPr id="6146" name="Picture 2" descr="D:\фото\с фотика 13.12.2012\100NIKON\DSCN16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" y="950631"/>
            <a:ext cx="4231213" cy="313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\с фотика 13.12.2012\100NIKON\DSCN16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03" y="2836324"/>
            <a:ext cx="4121891" cy="305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7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0114" y="101929"/>
            <a:ext cx="4176713" cy="1130354"/>
          </a:xfrm>
          <a:prstGeom prst="rect">
            <a:avLst/>
          </a:prstGeom>
        </p:spPr>
        <p:txBody>
          <a:bodyPr lIns="83102" tIns="41551" rIns="83102" bIns="41551">
            <a:spAutoFit/>
          </a:bodyPr>
          <a:lstStyle/>
          <a:p>
            <a:pPr algn="ctr"/>
            <a:r>
              <a:rPr lang="ru-RU" dirty="0"/>
              <a:t>Организация самоуправления ДУО «Алые паруса</a:t>
            </a:r>
            <a:r>
              <a:rPr lang="ru-RU" dirty="0" smtClean="0"/>
              <a:t>».</a:t>
            </a:r>
          </a:p>
          <a:p>
            <a:pPr algn="ctr"/>
            <a:r>
              <a:rPr lang="ru-RU" dirty="0" smtClean="0"/>
              <a:t>Заседания </a:t>
            </a:r>
            <a:r>
              <a:rPr lang="ru-RU" dirty="0"/>
              <a:t>секторов 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" y="1014222"/>
            <a:ext cx="4028470" cy="327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38" y="3105687"/>
            <a:ext cx="3904152" cy="289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1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5420" y="423001"/>
            <a:ext cx="5854626" cy="480448"/>
          </a:xfrm>
          <a:prstGeom prst="rect">
            <a:avLst/>
          </a:prstGeom>
        </p:spPr>
        <p:txBody>
          <a:bodyPr wrap="square" lIns="83102" tIns="41551" rIns="83102" bIns="41551">
            <a:spAutoFit/>
          </a:bodyPr>
          <a:lstStyle/>
          <a:p>
            <a:pPr algn="ctr"/>
            <a:r>
              <a:rPr lang="ru-RU" sz="2600" dirty="0"/>
              <a:t>Проект «Веселая переменка».</a:t>
            </a:r>
          </a:p>
        </p:txBody>
      </p:sp>
      <p:pic>
        <p:nvPicPr>
          <p:cNvPr id="5122" name="Picture 2" descr="C:\Users\днс\Desktop\фо\всетреч чтецы\CIMG39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01" y="2901348"/>
            <a:ext cx="3683810" cy="273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нс\Desktop\фо\всетреч чтецы\CIMG39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5" y="1080679"/>
            <a:ext cx="3845919" cy="28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\с фотика 13.12.2012\100NIKON\DSCN17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9" y="495464"/>
            <a:ext cx="3980519" cy="29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73" y="2641254"/>
            <a:ext cx="3872897" cy="286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2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7325" y="235368"/>
            <a:ext cx="2051564" cy="480448"/>
          </a:xfrm>
          <a:prstGeom prst="rect">
            <a:avLst/>
          </a:prstGeom>
        </p:spPr>
        <p:txBody>
          <a:bodyPr wrap="none" lIns="83102" tIns="41551" rIns="83102" bIns="41551">
            <a:spAutoFit/>
          </a:bodyPr>
          <a:lstStyle/>
          <a:p>
            <a:r>
              <a:rPr lang="ru-RU" sz="2600" dirty="0"/>
              <a:t>День науки.</a:t>
            </a:r>
          </a:p>
        </p:txBody>
      </p:sp>
      <p:pic>
        <p:nvPicPr>
          <p:cNvPr id="11266" name="Picture 2" descr="D:\фото\новый год 2013 в саду у дочи\DSCN19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4" y="885607"/>
            <a:ext cx="3683393" cy="273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фото\новый год 2013 в саду у дочи\DSCN19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29" y="2849185"/>
            <a:ext cx="4080181" cy="29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100</Words>
  <Application>Microsoft Office PowerPoint</Application>
  <PresentationFormat>Произвольный</PresentationFormat>
  <Paragraphs>26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Итог работы ДУО «Алые паруса» за 2012-2013г.</vt:lpstr>
      <vt:lpstr>День Знаний!</vt:lpstr>
      <vt:lpstr>День Учителя.</vt:lpstr>
      <vt:lpstr>Выборы президента ДУО «Алые паруса»</vt:lpstr>
      <vt:lpstr>Осенний бал.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Заседания секторов </vt:lpstr>
      <vt:lpstr>Презентация PowerPoint</vt:lpstr>
      <vt:lpstr>Презентация PowerPoint</vt:lpstr>
      <vt:lpstr>День Самоуправления.</vt:lpstr>
      <vt:lpstr>День Смеха.</vt:lpstr>
      <vt:lpstr>День ученика.</vt:lpstr>
      <vt:lpstr>9 МАЯ.</vt:lpstr>
      <vt:lpstr>День Детства.</vt:lpstr>
      <vt:lpstr>Прощай начальная школа!</vt:lpstr>
      <vt:lpstr>Последний звонок.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 II четверти ДУО «Алые паруса»</dc:title>
  <dc:creator>днс</dc:creator>
  <cp:lastModifiedBy>днс</cp:lastModifiedBy>
  <cp:revision>68</cp:revision>
  <dcterms:created xsi:type="dcterms:W3CDTF">2013-01-16T13:57:37Z</dcterms:created>
  <dcterms:modified xsi:type="dcterms:W3CDTF">2013-06-01T15:11:50Z</dcterms:modified>
</cp:coreProperties>
</file>