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08" r:id="rId3"/>
    <p:sldId id="309" r:id="rId4"/>
    <p:sldId id="310" r:id="rId5"/>
    <p:sldId id="270" r:id="rId6"/>
    <p:sldId id="258" r:id="rId7"/>
    <p:sldId id="260" r:id="rId8"/>
    <p:sldId id="261" r:id="rId9"/>
    <p:sldId id="271" r:id="rId10"/>
    <p:sldId id="272" r:id="rId11"/>
    <p:sldId id="273" r:id="rId12"/>
    <p:sldId id="262" r:id="rId13"/>
    <p:sldId id="275" r:id="rId14"/>
    <p:sldId id="274" r:id="rId15"/>
    <p:sldId id="304" r:id="rId16"/>
    <p:sldId id="263" r:id="rId17"/>
    <p:sldId id="277" r:id="rId18"/>
    <p:sldId id="278" r:id="rId19"/>
    <p:sldId id="276" r:id="rId20"/>
    <p:sldId id="279" r:id="rId21"/>
    <p:sldId id="280" r:id="rId22"/>
    <p:sldId id="303" r:id="rId23"/>
    <p:sldId id="264" r:id="rId24"/>
    <p:sldId id="259" r:id="rId25"/>
    <p:sldId id="265" r:id="rId26"/>
    <p:sldId id="307" r:id="rId27"/>
    <p:sldId id="305" r:id="rId28"/>
    <p:sldId id="306" r:id="rId29"/>
    <p:sldId id="266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67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68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269" r:id="rId55"/>
    <p:sldId id="311" r:id="rId5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984B5-7DFE-434E-ACC9-D2690105AAD9}" type="datetimeFigureOut">
              <a:rPr lang="ru-RU"/>
              <a:pPr>
                <a:defRPr/>
              </a:pPr>
              <a:t>05.07.2013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4A4C1D-45F6-44D3-9CBD-EA8D68AAAC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4595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A1C5A8-22B7-4C1A-AE75-7C9CBA1FF760}" type="datetimeFigureOut">
              <a:rPr lang="ru-RU"/>
              <a:pPr>
                <a:defRPr/>
              </a:pPr>
              <a:t>05.07.2013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D569AC-A80B-4E23-A355-3BFE1B1851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1124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A78797-497D-4238-AE79-2BD4D1329B1F}" type="datetimeFigureOut">
              <a:rPr lang="ru-RU"/>
              <a:pPr>
                <a:defRPr/>
              </a:pPr>
              <a:t>05.07.2013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4AD634-7EDD-49B8-9330-6B396F1218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1121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blipFill>
            <a:blip r:embed="rId2">
              <a:lum bright="70000" contrast="-70000"/>
            </a:blip>
            <a:stretch>
              <a:fillRect/>
            </a:stretch>
          </a:blipFill>
          <a:effectLst>
            <a:glow rad="101600">
              <a:schemeClr val="accent5">
                <a:lumMod val="40000"/>
                <a:lumOff val="60000"/>
                <a:alpha val="60000"/>
              </a:schemeClr>
            </a:glow>
            <a:softEdge rad="317500"/>
          </a:effectLst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846A86-B03A-47CB-9280-E30474383B44}" type="datetimeFigureOut">
              <a:rPr lang="ru-RU"/>
              <a:pPr>
                <a:defRPr/>
              </a:pPr>
              <a:t>05.07.2013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1C2109-E2F6-4BA7-8907-436FF2430F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1896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B1213-16E4-4393-94D0-B7AB85469F60}" type="datetimeFigureOut">
              <a:rPr lang="ru-RU"/>
              <a:pPr>
                <a:defRPr/>
              </a:pPr>
              <a:t>05.07.2013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C299C5-1997-4531-9F16-8B53A72D8C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9651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6030B2-1E36-434B-82A4-96168C0D17F2}" type="datetimeFigureOut">
              <a:rPr lang="ru-RU"/>
              <a:pPr>
                <a:defRPr/>
              </a:pPr>
              <a:t>05.07.2013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68E5C0-A05A-4A09-B4D3-DC408927DB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7393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0E141F-B98F-4E2C-B585-9D6DB90173DE}" type="datetimeFigureOut">
              <a:rPr lang="ru-RU"/>
              <a:pPr>
                <a:defRPr/>
              </a:pPr>
              <a:t>05.07.2013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AB3F5A-9212-4E92-9261-47A2AE5533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126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302569-C163-467E-9425-9302FC02BCE7}" type="datetimeFigureOut">
              <a:rPr lang="ru-RU"/>
              <a:pPr>
                <a:defRPr/>
              </a:pPr>
              <a:t>05.07.2013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3BD286-363B-4A68-A261-C9AA7DB9FA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7453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254C86-7B2D-4A6B-9C69-D364D5B44751}" type="datetimeFigureOut">
              <a:rPr lang="ru-RU"/>
              <a:pPr>
                <a:defRPr/>
              </a:pPr>
              <a:t>05.07.2013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63906-E363-4492-89C8-021E144FEC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0722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F61C0F-A107-4157-8CF3-63A1D1108CEE}" type="datetimeFigureOut">
              <a:rPr lang="ru-RU"/>
              <a:pPr>
                <a:defRPr/>
              </a:pPr>
              <a:t>05.07.2013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B1F06E-041F-469C-9360-AB5751E264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9322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blipFill>
            <a:blip r:embed="rId2">
              <a:lum bright="70000" contrast="-70000"/>
            </a:blip>
            <a:stretch>
              <a:fillRect/>
            </a:stretch>
          </a:blipFill>
          <a:effectLst>
            <a:glow rad="101600">
              <a:schemeClr val="accent5">
                <a:lumMod val="40000"/>
                <a:lumOff val="60000"/>
                <a:alpha val="60000"/>
              </a:schemeClr>
            </a:glow>
            <a:softEdge rad="317500"/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6009EE-DCC6-4C9F-86D5-040E63E6F6DD}" type="datetimeFigureOut">
              <a:rPr lang="ru-RU"/>
              <a:pPr>
                <a:defRPr/>
              </a:pPr>
              <a:t>05.07.2013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74B259-6A4E-4B63-87E1-3325C4A70F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0883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32B8555-9A79-4F56-A2DE-53EB3133963E}" type="datetimeFigureOut">
              <a:rPr lang="ru-RU"/>
              <a:pPr>
                <a:defRPr/>
              </a:pPr>
              <a:t>05.07.2013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F273E2B-0132-4420-AE54-7005EFCE29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2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3"/>
          <p:cNvSpPr>
            <a:spLocks noGrp="1"/>
          </p:cNvSpPr>
          <p:nvPr>
            <p:ph type="title"/>
          </p:nvPr>
        </p:nvSpPr>
        <p:spPr>
          <a:xfrm>
            <a:off x="539552" y="1196752"/>
            <a:ext cx="8229600" cy="4104456"/>
          </a:xfrm>
        </p:spPr>
        <p:txBody>
          <a:bodyPr/>
          <a:lstStyle/>
          <a:p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Торжественное награждение победителей и участников общешкольных конкурсов «Рождественские истории» и «Новогодний сувенир»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274749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707091" y="1752600"/>
            <a:ext cx="6034617" cy="4525963"/>
          </a:xfrm>
          <a:prstGeom prst="rect">
            <a:avLst/>
          </a:prstGeom>
          <a:blipFill>
            <a:blip r:embed="rId3">
              <a:lum bright="70000" contrast="-70000"/>
            </a:blip>
            <a:stretch>
              <a:fillRect/>
            </a:stretch>
          </a:blipFill>
          <a:ln>
            <a:noFill/>
          </a:ln>
          <a:effectLst>
            <a:glow rad="101600">
              <a:schemeClr val="accent5">
                <a:lumMod val="40000"/>
                <a:lumOff val="60000"/>
                <a:alpha val="60000"/>
              </a:schemeClr>
            </a:glow>
            <a:softEdge rad="31750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6764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3"/>
          <p:cNvSpPr txBox="1">
            <a:spLocks/>
          </p:cNvSpPr>
          <p:nvPr/>
        </p:nvSpPr>
        <p:spPr>
          <a:xfrm>
            <a:off x="578024" y="2109784"/>
            <a:ext cx="8229600" cy="792088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6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Призёры</a:t>
            </a:r>
            <a:r>
              <a:rPr lang="en-US" sz="6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endParaRPr lang="ru-RU" sz="66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r>
              <a:rPr lang="en-US" sz="6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II </a:t>
            </a:r>
            <a:r>
              <a:rPr lang="ru-RU" sz="6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место  </a:t>
            </a:r>
          </a:p>
        </p:txBody>
      </p:sp>
    </p:spTree>
    <p:extLst>
      <p:ext uri="{BB962C8B-B14F-4D97-AF65-F5344CB8AC3E}">
        <p14:creationId xmlns:p14="http://schemas.microsoft.com/office/powerpoint/2010/main" val="350855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16632"/>
            <a:ext cx="6034617" cy="4525963"/>
          </a:xfrm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915816" y="2204864"/>
            <a:ext cx="6034617" cy="4525962"/>
          </a:xfrm>
          <a:prstGeom prst="rect">
            <a:avLst/>
          </a:prstGeom>
          <a:blipFill>
            <a:blip r:embed="rId4">
              <a:lum bright="70000" contrast="-70000"/>
            </a:blip>
            <a:stretch>
              <a:fillRect/>
            </a:stretch>
          </a:blipFill>
          <a:ln>
            <a:noFill/>
          </a:ln>
          <a:effectLst>
            <a:glow rad="101600">
              <a:schemeClr val="accent5">
                <a:lumMod val="40000"/>
                <a:lumOff val="60000"/>
                <a:alpha val="60000"/>
              </a:schemeClr>
            </a:glow>
            <a:softEdge rad="31750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695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34815"/>
            <a:ext cx="6034617" cy="4525962"/>
          </a:xfrm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987824" y="2204864"/>
            <a:ext cx="6034617" cy="4525963"/>
          </a:xfrm>
          <a:prstGeom prst="rect">
            <a:avLst/>
          </a:prstGeom>
          <a:blipFill>
            <a:blip r:embed="rId4">
              <a:lum bright="70000" contrast="-70000"/>
            </a:blip>
            <a:stretch>
              <a:fillRect/>
            </a:stretch>
          </a:blipFill>
          <a:ln>
            <a:noFill/>
          </a:ln>
          <a:effectLst>
            <a:glow rad="101600">
              <a:schemeClr val="accent5">
                <a:lumMod val="40000"/>
                <a:lumOff val="60000"/>
                <a:alpha val="60000"/>
              </a:schemeClr>
            </a:glow>
            <a:softEdge rad="31750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4366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24230"/>
            <a:ext cx="5033532" cy="3775149"/>
          </a:xfrm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123728" y="1637467"/>
            <a:ext cx="4855534" cy="3641650"/>
          </a:xfrm>
          <a:prstGeom prst="rect">
            <a:avLst/>
          </a:prstGeom>
          <a:blipFill>
            <a:blip r:embed="rId4">
              <a:lum bright="70000" contrast="-70000"/>
            </a:blip>
            <a:stretch>
              <a:fillRect/>
            </a:stretch>
          </a:blipFill>
          <a:ln>
            <a:noFill/>
          </a:ln>
          <a:effectLst>
            <a:glow rad="101600">
              <a:schemeClr val="accent5">
                <a:lumMod val="40000"/>
                <a:lumOff val="60000"/>
                <a:alpha val="60000"/>
              </a:schemeClr>
            </a:glow>
            <a:softEdge rad="31750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Объект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401125" y="3211802"/>
            <a:ext cx="4674692" cy="3506019"/>
          </a:xfrm>
          <a:prstGeom prst="rect">
            <a:avLst/>
          </a:prstGeom>
          <a:blipFill>
            <a:blip r:embed="rId4">
              <a:lum bright="70000" contrast="-70000"/>
            </a:blip>
            <a:stretch>
              <a:fillRect/>
            </a:stretch>
          </a:blipFill>
          <a:ln>
            <a:noFill/>
          </a:ln>
          <a:effectLst>
            <a:glow rad="101600">
              <a:schemeClr val="accent5">
                <a:lumMod val="40000"/>
                <a:lumOff val="60000"/>
                <a:alpha val="60000"/>
              </a:schemeClr>
            </a:glow>
            <a:softEdge rad="31750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8694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3"/>
          <p:cNvSpPr txBox="1">
            <a:spLocks/>
          </p:cNvSpPr>
          <p:nvPr/>
        </p:nvSpPr>
        <p:spPr>
          <a:xfrm>
            <a:off x="578024" y="2109784"/>
            <a:ext cx="8229600" cy="792088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6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Победители </a:t>
            </a:r>
            <a:r>
              <a:rPr lang="en-US" sz="6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endParaRPr lang="ru-RU" sz="66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r>
              <a:rPr lang="en-US" sz="6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I </a:t>
            </a:r>
            <a:r>
              <a:rPr lang="ru-RU" sz="6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место  </a:t>
            </a:r>
          </a:p>
        </p:txBody>
      </p:sp>
    </p:spTree>
    <p:extLst>
      <p:ext uri="{BB962C8B-B14F-4D97-AF65-F5344CB8AC3E}">
        <p14:creationId xmlns:p14="http://schemas.microsoft.com/office/powerpoint/2010/main" val="2947299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9485" y="-50834"/>
            <a:ext cx="6034617" cy="4525963"/>
          </a:xfrm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987824" y="2204864"/>
            <a:ext cx="6034617" cy="4525962"/>
          </a:xfrm>
          <a:prstGeom prst="rect">
            <a:avLst/>
          </a:prstGeom>
          <a:blipFill>
            <a:blip r:embed="rId4">
              <a:lum bright="70000" contrast="-70000"/>
            </a:blip>
            <a:stretch>
              <a:fillRect/>
            </a:stretch>
          </a:blipFill>
          <a:ln>
            <a:noFill/>
          </a:ln>
          <a:effectLst>
            <a:glow rad="101600">
              <a:schemeClr val="accent5">
                <a:lumMod val="40000"/>
                <a:lumOff val="60000"/>
                <a:alpha val="60000"/>
              </a:schemeClr>
            </a:glow>
            <a:softEdge rad="31750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5498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12639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1628269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3"/>
          <p:cNvSpPr txBox="1">
            <a:spLocks/>
          </p:cNvSpPr>
          <p:nvPr/>
        </p:nvSpPr>
        <p:spPr>
          <a:xfrm>
            <a:off x="562147" y="2699970"/>
            <a:ext cx="8229600" cy="792088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6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Работы учителей</a:t>
            </a:r>
          </a:p>
        </p:txBody>
      </p:sp>
    </p:spTree>
    <p:extLst>
      <p:ext uri="{BB962C8B-B14F-4D97-AF65-F5344CB8AC3E}">
        <p14:creationId xmlns:p14="http://schemas.microsoft.com/office/powerpoint/2010/main" val="1598303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964632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904781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237274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/>
          <p:cNvSpPr txBox="1">
            <a:spLocks/>
          </p:cNvSpPr>
          <p:nvPr/>
        </p:nvSpPr>
        <p:spPr>
          <a:xfrm>
            <a:off x="652349" y="2780928"/>
            <a:ext cx="8229600" cy="792088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6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«Горячая пора»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1714" y="5147290"/>
            <a:ext cx="3035829" cy="17107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82896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3"/>
          <p:cNvSpPr txBox="1">
            <a:spLocks/>
          </p:cNvSpPr>
          <p:nvPr/>
        </p:nvSpPr>
        <p:spPr>
          <a:xfrm>
            <a:off x="536995" y="1916832"/>
            <a:ext cx="8229600" cy="792088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6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«Рождественские истории» </a:t>
            </a:r>
          </a:p>
        </p:txBody>
      </p:sp>
    </p:spTree>
    <p:extLst>
      <p:ext uri="{BB962C8B-B14F-4D97-AF65-F5344CB8AC3E}">
        <p14:creationId xmlns:p14="http://schemas.microsoft.com/office/powerpoint/2010/main" val="431011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3"/>
          <p:cNvSpPr txBox="1">
            <a:spLocks/>
          </p:cNvSpPr>
          <p:nvPr/>
        </p:nvSpPr>
        <p:spPr>
          <a:xfrm>
            <a:off x="553050" y="2492896"/>
            <a:ext cx="8229600" cy="792088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6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Участники </a:t>
            </a:r>
          </a:p>
        </p:txBody>
      </p:sp>
    </p:spTree>
    <p:extLst>
      <p:ext uri="{BB962C8B-B14F-4D97-AF65-F5344CB8AC3E}">
        <p14:creationId xmlns:p14="http://schemas.microsoft.com/office/powerpoint/2010/main" val="2775491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4093514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239079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4229263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3"/>
          <p:cNvSpPr txBox="1">
            <a:spLocks/>
          </p:cNvSpPr>
          <p:nvPr/>
        </p:nvSpPr>
        <p:spPr>
          <a:xfrm>
            <a:off x="578024" y="2109784"/>
            <a:ext cx="8229600" cy="792088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6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Призёры</a:t>
            </a:r>
            <a:r>
              <a:rPr lang="en-US" sz="6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endParaRPr lang="ru-RU" sz="66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r>
              <a:rPr lang="en-US" sz="6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III </a:t>
            </a:r>
            <a:r>
              <a:rPr lang="ru-RU" sz="6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место  </a:t>
            </a:r>
          </a:p>
        </p:txBody>
      </p:sp>
    </p:spTree>
    <p:extLst>
      <p:ext uri="{BB962C8B-B14F-4D97-AF65-F5344CB8AC3E}">
        <p14:creationId xmlns:p14="http://schemas.microsoft.com/office/powerpoint/2010/main" val="2266996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391512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1725755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3843600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664904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404410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3528885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3472231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1166911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961299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3"/>
          <p:cNvSpPr txBox="1">
            <a:spLocks/>
          </p:cNvSpPr>
          <p:nvPr/>
        </p:nvSpPr>
        <p:spPr>
          <a:xfrm>
            <a:off x="578024" y="2109784"/>
            <a:ext cx="8229600" cy="792088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6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Призёры</a:t>
            </a:r>
            <a:r>
              <a:rPr lang="en-US" sz="6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endParaRPr lang="ru-RU" sz="66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r>
              <a:rPr lang="en-US" sz="6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II </a:t>
            </a:r>
            <a:r>
              <a:rPr lang="ru-RU" sz="6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место  </a:t>
            </a:r>
          </a:p>
        </p:txBody>
      </p:sp>
    </p:spTree>
    <p:extLst>
      <p:ext uri="{BB962C8B-B14F-4D97-AF65-F5344CB8AC3E}">
        <p14:creationId xmlns:p14="http://schemas.microsoft.com/office/powerpoint/2010/main" val="1694992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3741363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152028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88" y="23873"/>
            <a:ext cx="6034617" cy="4525963"/>
          </a:xfrm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915816" y="2204864"/>
            <a:ext cx="6034617" cy="4525962"/>
          </a:xfrm>
          <a:prstGeom prst="rect">
            <a:avLst/>
          </a:prstGeom>
          <a:blipFill>
            <a:blip r:embed="rId4">
              <a:lum bright="70000" contrast="-70000"/>
            </a:blip>
            <a:stretch>
              <a:fillRect/>
            </a:stretch>
          </a:blipFill>
          <a:ln>
            <a:noFill/>
          </a:ln>
          <a:effectLst>
            <a:glow rad="101600">
              <a:schemeClr val="accent5">
                <a:lumMod val="40000"/>
                <a:lumOff val="60000"/>
                <a:alpha val="60000"/>
              </a:schemeClr>
            </a:glow>
            <a:softEdge rad="31750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7120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1519550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1058803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1769124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110008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601774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3"/>
          <p:cNvSpPr txBox="1">
            <a:spLocks/>
          </p:cNvSpPr>
          <p:nvPr/>
        </p:nvSpPr>
        <p:spPr>
          <a:xfrm>
            <a:off x="578024" y="2109784"/>
            <a:ext cx="8229600" cy="792088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6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Победители </a:t>
            </a:r>
            <a:r>
              <a:rPr lang="en-US" sz="6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endParaRPr lang="ru-RU" sz="66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r>
              <a:rPr lang="en-US" sz="6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I </a:t>
            </a:r>
            <a:r>
              <a:rPr lang="ru-RU" sz="6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место  </a:t>
            </a:r>
          </a:p>
        </p:txBody>
      </p:sp>
    </p:spTree>
    <p:extLst>
      <p:ext uri="{BB962C8B-B14F-4D97-AF65-F5344CB8AC3E}">
        <p14:creationId xmlns:p14="http://schemas.microsoft.com/office/powerpoint/2010/main" val="1690839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929446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88864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854317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/>
          <p:cNvSpPr txBox="1">
            <a:spLocks/>
          </p:cNvSpPr>
          <p:nvPr/>
        </p:nvSpPr>
        <p:spPr>
          <a:xfrm>
            <a:off x="652349" y="2204864"/>
            <a:ext cx="8229600" cy="792088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6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«В лесу родилась ёлочка»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1714" y="5147290"/>
            <a:ext cx="3035829" cy="17107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0416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438436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111159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461974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588706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/>
          <p:cNvSpPr txBox="1">
            <a:spLocks/>
          </p:cNvSpPr>
          <p:nvPr/>
        </p:nvSpPr>
        <p:spPr>
          <a:xfrm>
            <a:off x="652349" y="2204864"/>
            <a:ext cx="8229600" cy="792088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6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«Новогодняя хороводная»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1714" y="5147290"/>
            <a:ext cx="3035829" cy="17107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08094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57"/>
            <a:ext cx="9144000" cy="6894577"/>
          </a:xfrm>
        </p:spPr>
      </p:pic>
    </p:spTree>
    <p:extLst>
      <p:ext uri="{BB962C8B-B14F-4D97-AF65-F5344CB8AC3E}">
        <p14:creationId xmlns:p14="http://schemas.microsoft.com/office/powerpoint/2010/main" val="3050192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3"/>
          <p:cNvSpPr txBox="1">
            <a:spLocks/>
          </p:cNvSpPr>
          <p:nvPr/>
        </p:nvSpPr>
        <p:spPr>
          <a:xfrm>
            <a:off x="536995" y="1916832"/>
            <a:ext cx="8229600" cy="792088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6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«Новогодний сувенир» </a:t>
            </a:r>
          </a:p>
        </p:txBody>
      </p:sp>
    </p:spTree>
    <p:extLst>
      <p:ext uri="{BB962C8B-B14F-4D97-AF65-F5344CB8AC3E}">
        <p14:creationId xmlns:p14="http://schemas.microsoft.com/office/powerpoint/2010/main" val="1357529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3"/>
          <p:cNvSpPr txBox="1">
            <a:spLocks/>
          </p:cNvSpPr>
          <p:nvPr/>
        </p:nvSpPr>
        <p:spPr>
          <a:xfrm>
            <a:off x="553050" y="2492896"/>
            <a:ext cx="8229600" cy="792088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6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Участники </a:t>
            </a:r>
          </a:p>
        </p:txBody>
      </p:sp>
    </p:spTree>
    <p:extLst>
      <p:ext uri="{BB962C8B-B14F-4D97-AF65-F5344CB8AC3E}">
        <p14:creationId xmlns:p14="http://schemas.microsoft.com/office/powerpoint/2010/main" val="3307096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3"/>
          <p:cNvSpPr txBox="1">
            <a:spLocks/>
          </p:cNvSpPr>
          <p:nvPr/>
        </p:nvSpPr>
        <p:spPr>
          <a:xfrm>
            <a:off x="578024" y="2109784"/>
            <a:ext cx="8229600" cy="792088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6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Призёры</a:t>
            </a:r>
            <a:r>
              <a:rPr lang="en-US" sz="6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endParaRPr lang="ru-RU" sz="66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r>
              <a:rPr lang="en-US" sz="6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III </a:t>
            </a:r>
            <a:r>
              <a:rPr lang="ru-RU" sz="6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место  </a:t>
            </a:r>
          </a:p>
        </p:txBody>
      </p:sp>
    </p:spTree>
    <p:extLst>
      <p:ext uri="{BB962C8B-B14F-4D97-AF65-F5344CB8AC3E}">
        <p14:creationId xmlns:p14="http://schemas.microsoft.com/office/powerpoint/2010/main" val="549939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536174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бщешкольный декабрьский конкурс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Общешкольный декабрьский конкурс</Template>
  <TotalTime>145</TotalTime>
  <Words>60</Words>
  <Application>Microsoft Office PowerPoint</Application>
  <PresentationFormat>Экран (4:3)</PresentationFormat>
  <Paragraphs>21</Paragraphs>
  <Slides>55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55</vt:i4>
      </vt:variant>
    </vt:vector>
  </HeadingPairs>
  <TitlesOfParts>
    <vt:vector size="58" baseType="lpstr">
      <vt:lpstr>Arial</vt:lpstr>
      <vt:lpstr>Calibri</vt:lpstr>
      <vt:lpstr>Общешкольный декабрьский конкурс</vt:lpstr>
      <vt:lpstr>Торжественное награждение победителей и участников общешкольных конкурсов «Рождественские истории» и «Новогодний сувенир»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Торжественное награждение победителей и участников общешкольных конкурсов «Рождественские истории» и «Новогодний сувенир»</dc:title>
  <dc:creator>admin</dc:creator>
  <cp:lastModifiedBy>juliy</cp:lastModifiedBy>
  <cp:revision>17</cp:revision>
  <dcterms:created xsi:type="dcterms:W3CDTF">2012-12-23T12:40:47Z</dcterms:created>
  <dcterms:modified xsi:type="dcterms:W3CDTF">2013-07-05T18:56:57Z</dcterms:modified>
</cp:coreProperties>
</file>