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85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3" r:id="rId38"/>
    <p:sldId id="322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785225" cy="65532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21089303">
            <a:off x="1532524" y="1492729"/>
            <a:ext cx="4635782" cy="4045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12396">
            <a:off x="2243071" y="2703556"/>
            <a:ext cx="3104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Лауреаты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12396">
            <a:off x="1603893" y="2283276"/>
            <a:ext cx="44501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Прикладное творчество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5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445775" y="5545777"/>
            <a:ext cx="523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Заикина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Виктория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506" name="Picture 2" descr="H:\DCIM\110_PANA\P1100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1676">
            <a:off x="1759018" y="206783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1954462" y="5545777"/>
            <a:ext cx="6215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Калиничева Елизавета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H:\DCIM\110_PANA\P11006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7537">
            <a:off x="1696017" y="186513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3090192" y="5545777"/>
            <a:ext cx="3943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Тачаев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Денис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4" name="Picture 2" descr="H:\DCIM\110_PANA\P1100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6161">
            <a:off x="1418111" y="2252553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1922408" y="5545777"/>
            <a:ext cx="6279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Коробецкая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Анастасия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4578" name="Picture 2" descr="H:\DCIM\110_PANA\P11006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1131">
            <a:off x="1891887" y="2051458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690249" y="5545777"/>
            <a:ext cx="4743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Пыхов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Александр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5602" name="Picture 2" descr="H:\DCIM\110_PANA\P11006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15710">
            <a:off x="1446733" y="214795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3648045" y="5545777"/>
            <a:ext cx="2828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Язев Илья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6" name="Picture 2" descr="H:\DCIM\110_PANA\P11006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1142">
            <a:off x="1740198" y="1842743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497894" y="5545777"/>
            <a:ext cx="5128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Лаврова Виктория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7650" name="Picture 2" descr="H:\DCIM\110_PANA\P11006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80632">
            <a:off x="1290602" y="212574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3158334" y="5545777"/>
            <a:ext cx="3807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Панова Алёна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674" name="Picture 2" descr="H:\DCIM\110_PANA\P1100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8401">
            <a:off x="1533764" y="2023189"/>
            <a:ext cx="4659201" cy="349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852163" y="5545777"/>
            <a:ext cx="441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Пестова Ксения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9698" name="Picture 2" descr="H:\DCIM\110_PANA\P1100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6376">
            <a:off x="1798503" y="202036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12396">
            <a:off x="1656919" y="2703556"/>
            <a:ext cx="427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Иллюстрация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3263336" y="5545777"/>
            <a:ext cx="359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Пыхов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Павел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22" name="Picture 2" descr="H:\DCIM\110_PANA\P11006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5046">
            <a:off x="1658919" y="195477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12396">
            <a:off x="1877202" y="2703556"/>
            <a:ext cx="383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4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12396">
            <a:off x="1546350" y="2223435"/>
            <a:ext cx="45214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2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1810193" y="5420622"/>
            <a:ext cx="6508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Наталья Владимировна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1747" name="Picture 3" descr="H:\DCIM\110_PANA\P110059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1305169"/>
            <a:ext cx="5865736" cy="405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:\DCIM\110_PANA\P110059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99402">
            <a:off x="1067823" y="3367285"/>
            <a:ext cx="3840000" cy="2491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583646" y="5420622"/>
            <a:ext cx="4961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Елена Николаевна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2770" name="Picture 2" descr="H:\DCIM\110_PANA\P11005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01369">
            <a:off x="1458278" y="2174477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H:\DCIM\110_PANA\P11005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1635">
            <a:off x="3977042" y="190485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521934" y="5420622"/>
            <a:ext cx="508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Галина Евгеньевна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3794" name="Picture 2" descr="H:\DCIM\110_PANA\P1100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9213">
            <a:off x="1672374" y="1651263"/>
            <a:ext cx="4867901" cy="365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577241" y="5420622"/>
            <a:ext cx="4974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Ирина Васильевна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4818" name="Picture 2" descr="H:\DCIM\110_PANA\P11005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8"/>
          <a:stretch/>
        </p:blipFill>
        <p:spPr bwMode="auto">
          <a:xfrm rot="21174798">
            <a:off x="1828800" y="1641049"/>
            <a:ext cx="3548906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148439" y="5420622"/>
            <a:ext cx="5832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Ирина Владимировна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43985">
            <a:off x="1752925" y="1903693"/>
            <a:ext cx="4590844" cy="3484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3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377671" y="5420622"/>
            <a:ext cx="5373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Вера Владимировна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6866" name="Picture 2" descr="H:\DCIM\110_PANA\P11006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2304">
            <a:off x="1728631" y="209546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677436" y="5420622"/>
            <a:ext cx="477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Ольга Валерьевна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7890" name="Picture 2" descr="H:\DCIM\110_PANA\P11005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9039">
            <a:off x="1774848" y="209129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987565" y="5545777"/>
            <a:ext cx="4148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Волков Кирилл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38" name="Picture 2" descr="H:\DCIM\110_PANA\P11006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9948">
            <a:off x="1664787" y="1844823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435386" y="5420622"/>
            <a:ext cx="5258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Лилия Михайловна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8914" name="Picture 2" descr="H:\DCIM\110_PANA\P1100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9990">
            <a:off x="1729238" y="193232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12396">
            <a:off x="1656920" y="2703556"/>
            <a:ext cx="427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Иллюстрация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9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1902393" y="5420622"/>
            <a:ext cx="6324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Лимоновы Алина и Яна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9938" name="Picture 2" descr="H:\DCIM\110_PANA\P11005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8174">
            <a:off x="1708436" y="1678391"/>
            <a:ext cx="4728555" cy="354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259063" y="5420622"/>
            <a:ext cx="561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Баранова Анастасия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62" name="Picture 2" descr="H:\DCIM\110_PANA\P11005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42809">
            <a:off x="1496315" y="206676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255060" y="5420622"/>
            <a:ext cx="5618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Галицына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Анжелика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1986" name="Picture 2" descr="H:\DCIM\110_PANA\P11005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45600">
            <a:off x="1573298" y="2171093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459446" y="5420622"/>
            <a:ext cx="521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Чернышёва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Ксения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3010" name="Picture 2" descr="H:\DCIM\110_PANA\P11006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5077">
            <a:off x="1726532" y="2092427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702304" y="5420622"/>
            <a:ext cx="472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Моргунова Алёна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4034" name="Picture 2" descr="H:\DCIM\110_PANA\P11006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3594">
            <a:off x="1799593" y="1949935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12396">
            <a:off x="1749897" y="2703556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2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557236" y="5420622"/>
            <a:ext cx="5014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Сметанина Дарья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26572">
            <a:off x="1639883" y="1556793"/>
            <a:ext cx="503701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6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12396">
            <a:off x="1451605" y="2289755"/>
            <a:ext cx="46640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Прикладное творчество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7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3435607" y="5545777"/>
            <a:ext cx="325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Буй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Иванна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H:\DCIM\110_PANA\P11006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4847">
            <a:off x="1423886" y="223355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828945" y="5420622"/>
            <a:ext cx="4471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Балакина Софья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5058" name="Picture 2" descr="H:\DCIM\110_PANA\P1100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6151">
            <a:off x="1866136" y="2014051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3192828" y="5420622"/>
            <a:ext cx="3743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Митяева Ева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6082" name="Picture 2" descr="H:\DCIM\110_PANA\P1100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6367">
            <a:off x="1745870" y="1976525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914708" y="5420622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Юричева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Юлия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7106" name="Picture 2" descr="H:\DCIM\110_PANA\P1100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8814">
            <a:off x="1774928" y="202577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5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715137" y="5420622"/>
            <a:ext cx="4698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Киреева Снежана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8130" name="Picture 2" descr="H:\DCIM\110_PANA\P1100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5220">
            <a:off x="1738624" y="1965952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815328" y="5420622"/>
            <a:ext cx="4498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Макарова Алёна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9154" name="Picture 2" descr="H:\DCIM\110_PANA\P11005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99148">
            <a:off x="1115124" y="215349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H:\DCIM\110_PANA\P11005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162337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3113489" y="5420622"/>
            <a:ext cx="390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Чичёва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Дарья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0178" name="Picture 2" descr="H:\DCIM\110_PANA\P11005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9589">
            <a:off x="1512580" y="218407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932351" y="5420622"/>
            <a:ext cx="4264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Кокотко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Юлия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02" name="Picture 2" descr="H:\DCIM\110_PANA\P1100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89977">
            <a:off x="1263643" y="2227895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3160782" y="5420622"/>
            <a:ext cx="3807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Панова Алёна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2226" name="Picture 2" descr="H:\DCIM\110_PANA\P11005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45087">
            <a:off x="1191474" y="2172455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:\DCIM\110_PANA\P11005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3959493" cy="2969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393750" y="5420622"/>
            <a:ext cx="5341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Зуйкова Екатерина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3250" name="Picture 2" descr="H:\DCIM\110_PANA\P11006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74240">
            <a:off x="1475945" y="1989342"/>
            <a:ext cx="3759468" cy="3089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:\DCIM\110_PANA\P11006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015" y="539337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048336">
            <a:off x="2449858" y="5420622"/>
            <a:ext cx="522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Степанова Евгения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4274" name="Picture 2" descr="H:\DCIM\110_PANA\P11006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94191">
            <a:off x="-294738" y="767628"/>
            <a:ext cx="4080922" cy="299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H:\DCIM\110_PANA\P11006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64088">
            <a:off x="5092858" y="539337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H:\DCIM\110_PANA\P11006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160" y="263691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953908" y="5545777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Чуманов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Павел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386" name="Picture 2" descr="H:\DCIM\110_PANA\P1100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68241">
            <a:off x="1800885" y="2173241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1819883" y="5420622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Синельникова Татьяна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5298" name="Picture 2" descr="H:\DCIM\110_PANA\P11006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4818">
            <a:off x="1836597" y="1876580"/>
            <a:ext cx="4434488" cy="3325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623791" y="5420622"/>
            <a:ext cx="4881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Дёмина Вероника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6322" name="Picture 2" descr="H:\DCIM\110_PANA\P11006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42415">
            <a:off x="1511693" y="2273171"/>
            <a:ext cx="3579797" cy="274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142895" y="5420622"/>
            <a:ext cx="5843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Кузьмина Анастасия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7346" name="Picture 2" descr="H:\DCIM\110_PANA\P1100610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-794039" y="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H:\DCIM\110_PANA\P11006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806909">
            <a:off x="1313154" y="2172490"/>
            <a:ext cx="3789832" cy="292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978864" y="5420622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Болотова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Анна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8370" name="Picture 2" descr="H:\DCIM\110_PANA\P1100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9064">
            <a:off x="1835696" y="247815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H:\DCIM\110_PANA\P11006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716458">
            <a:off x="4839401" y="2411161"/>
            <a:ext cx="2925024" cy="224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1943329" y="5420622"/>
            <a:ext cx="624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Ведерникова Кристина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:\DCIM\110_PANA\P11006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0618">
            <a:off x="1705923" y="1951877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1973791" y="5420622"/>
            <a:ext cx="6181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Логвиненко Анастасия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1" name="Picture 3" descr="H:\DCIM\110_PANA\P11005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52751">
            <a:off x="2940921" y="1544405"/>
            <a:ext cx="2810928" cy="2108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DCIM\110_PANA\P11006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04376">
            <a:off x="1785650" y="3066965"/>
            <a:ext cx="2155086" cy="2466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DCIM\110_PANA\P110058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68839">
            <a:off x="5077148" y="2060847"/>
            <a:ext cx="3069942" cy="312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112396">
            <a:off x="1451605" y="2705253"/>
            <a:ext cx="4664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встречи…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8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104320" y="5545777"/>
            <a:ext cx="5915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Епифанова Кристина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0" name="Picture 2" descr="H:\DCIM\110_PANA\P1100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3144">
            <a:off x="1733717" y="1955848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276646" y="5545777"/>
            <a:ext cx="557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Афонина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Анастасия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2" descr="H:\DCIM\110_PANA\P11005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10493">
            <a:off x="1325560" y="214970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1733232" y="5545777"/>
            <a:ext cx="6657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Подшибякина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Антонина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458" name="Picture 2" descr="H:\DCIM\110_PANA\P11005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7920">
            <a:off x="1782552" y="1958788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8336">
            <a:off x="2852131" y="5545777"/>
            <a:ext cx="441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Пестова Ксения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482" name="Picture 2" descr="H:\DCIM\110_PANA\P11006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37813">
            <a:off x="1331426" y="2140475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з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роза</Template>
  <TotalTime>546</TotalTime>
  <Words>111</Words>
  <Application>Microsoft Office PowerPoint</Application>
  <PresentationFormat>Экран (4:3)</PresentationFormat>
  <Paragraphs>58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Calibri</vt:lpstr>
      <vt:lpstr>Monotype Corsiva</vt:lpstr>
      <vt:lpstr>роза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juliy</cp:lastModifiedBy>
  <cp:revision>52</cp:revision>
  <dcterms:created xsi:type="dcterms:W3CDTF">2013-03-02T04:52:03Z</dcterms:created>
  <dcterms:modified xsi:type="dcterms:W3CDTF">2013-07-05T19:18:48Z</dcterms:modified>
</cp:coreProperties>
</file>