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64" r:id="rId4"/>
    <p:sldId id="265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6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2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6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115888"/>
            <a:ext cx="8785225" cy="65532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3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5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4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7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21089303">
            <a:off x="1532524" y="1492729"/>
            <a:ext cx="4635782" cy="4045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060988">
            <a:off x="1408062" y="2518940"/>
            <a:ext cx="60051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Весны звенят колокола!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9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2520305" y="5545777"/>
            <a:ext cx="5083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Сироткин Евгений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170" name="Picture 2" descr="H:\DCIM\110_PANA\P110057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25488">
            <a:off x="1647968" y="2074035"/>
            <a:ext cx="4005703" cy="3004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9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2779193" y="5545777"/>
            <a:ext cx="4565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Ульянов Данила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194" name="Picture 2" descr="H:\DCIM\110_PANA\P11005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31165">
            <a:off x="1242455" y="2318593"/>
            <a:ext cx="3803766" cy="2852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H:\DCIM\110_PANA\P11005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36948">
            <a:off x="3317316" y="2030899"/>
            <a:ext cx="3840000" cy="288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5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3648022" y="5545777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Язев Илья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218" name="Picture 2" descr="H:\DCIM\110_PANA\P11005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48108">
            <a:off x="1572084" y="2098272"/>
            <a:ext cx="3840000" cy="288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86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112396">
            <a:off x="1736263" y="2703556"/>
            <a:ext cx="4118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Дипломанты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0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112396">
            <a:off x="1578370" y="2703556"/>
            <a:ext cx="4434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Иллюстрация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6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CIM\110_PANA\P11005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47123">
            <a:off x="1560410" y="1583302"/>
            <a:ext cx="5092144" cy="3819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21048336">
            <a:off x="2712647" y="5545777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Киреева Снежана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2071449" y="5545777"/>
            <a:ext cx="5981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Скуридина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Анастасия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 descr="H:\DCIM\110_PANA\P11005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4895" y="656872"/>
            <a:ext cx="432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DCIM\110_PANA\P11005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585836">
            <a:off x="-123895" y="2276872"/>
            <a:ext cx="432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DCIM\110_PANA\P110057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715106">
            <a:off x="5033220" y="1435460"/>
            <a:ext cx="432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4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3275307" y="5545777"/>
            <a:ext cx="3573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Гордеева Яна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4" name="Picture 2" descr="H:\DCIM\110_PANA\P11005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005567">
            <a:off x="1944286" y="2174176"/>
            <a:ext cx="3749810" cy="2812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2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1922376" y="5545777"/>
            <a:ext cx="6279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Коробецкая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Анастасия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098" name="Picture 2" descr="H:\DCIM\110_PANA\P11006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76380">
            <a:off x="1785586" y="1929756"/>
            <a:ext cx="4320000" cy="324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5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3276115" y="5545777"/>
            <a:ext cx="3571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Огнев Антон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122" name="Picture 2" descr="H:\DCIM\110_PANA\P11005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1446">
            <a:off x="1778690" y="1877998"/>
            <a:ext cx="4320000" cy="324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4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48336">
            <a:off x="2690220" y="5545777"/>
            <a:ext cx="4743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Пыхов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Александр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146" name="Picture 2" descr="H:\DCIM\110_PANA\P11006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936812">
            <a:off x="1657987" y="2158503"/>
            <a:ext cx="3943528" cy="2957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68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з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роза</Template>
  <TotalTime>545</TotalTime>
  <Words>24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Monotype Corsiva</vt:lpstr>
      <vt:lpstr>роза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juliy</cp:lastModifiedBy>
  <cp:revision>53</cp:revision>
  <dcterms:created xsi:type="dcterms:W3CDTF">2013-03-02T04:52:03Z</dcterms:created>
  <dcterms:modified xsi:type="dcterms:W3CDTF">2013-07-05T19:24:23Z</dcterms:modified>
</cp:coreProperties>
</file>