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D330"/>
    <a:srgbClr val="00CC00"/>
    <a:srgbClr val="0C7CD2"/>
    <a:srgbClr val="1F7EE7"/>
    <a:srgbClr val="AE1517"/>
    <a:srgbClr val="CC0000"/>
    <a:srgbClr val="396115"/>
    <a:srgbClr val="4E6A1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69" autoAdjust="0"/>
    <p:restoredTop sz="94660"/>
  </p:normalViewPr>
  <p:slideViewPr>
    <p:cSldViewPr>
      <p:cViewPr>
        <p:scale>
          <a:sx n="69" d="100"/>
          <a:sy n="69" d="100"/>
        </p:scale>
        <p:origin x="38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powerpointstyles.com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Text Box 22"/>
          <p:cNvSpPr txBox="1">
            <a:spLocks noChangeArrowheads="1"/>
          </p:cNvSpPr>
          <p:nvPr userDrawn="1"/>
        </p:nvSpPr>
        <p:spPr bwMode="auto">
          <a:xfrm>
            <a:off x="3348038" y="6237288"/>
            <a:ext cx="299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>
                <a:hlinkClick r:id="rId13"/>
              </a:rPr>
              <a:t>Free Powerpoint Templates</a:t>
            </a:r>
            <a:endParaRPr lang="fr-FR"/>
          </a:p>
        </p:txBody>
      </p:sp>
      <p:pic>
        <p:nvPicPr>
          <p:cNvPr id="1027" name="Picture 21" descr="cvbtrhghg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7962900" y="6375400"/>
            <a:ext cx="107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>
                <a:solidFill>
                  <a:srgbClr val="396115"/>
                </a:solidFill>
              </a:rPr>
              <a:t>Page </a:t>
            </a:r>
            <a:fld id="{5A555EDB-E95F-4BBE-93BC-61CB58C848B2}" type="slidenum">
              <a:rPr lang="fr-FR" b="1">
                <a:solidFill>
                  <a:srgbClr val="396115"/>
                </a:solidFill>
              </a:rPr>
              <a:pPr>
                <a:defRPr/>
              </a:pPr>
              <a:t>‹#›</a:t>
            </a:fld>
            <a:endParaRPr lang="fr-FR" b="1">
              <a:solidFill>
                <a:srgbClr val="396115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powerpointstyles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7"/>
          <p:cNvSpPr txBox="1">
            <a:spLocks noChangeArrowheads="1"/>
          </p:cNvSpPr>
          <p:nvPr/>
        </p:nvSpPr>
        <p:spPr bwMode="auto">
          <a:xfrm>
            <a:off x="3348038" y="6237288"/>
            <a:ext cx="299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hlinkClick r:id="rId2"/>
              </a:rPr>
              <a:t>Free Powerpoint Templates</a:t>
            </a:r>
            <a:endParaRPr lang="fr-FR"/>
          </a:p>
        </p:txBody>
      </p:sp>
      <p:pic>
        <p:nvPicPr>
          <p:cNvPr id="2051" name="Picture 16" descr="uykrfjh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785786" y="1785926"/>
            <a:ext cx="768191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7200" b="1" i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Виды, занесенные в красную книгу</a:t>
            </a:r>
            <a:endParaRPr lang="fr-FR" sz="7200" b="1" i="1" dirty="0">
              <a:ln w="18000">
                <a:solidFill>
                  <a:schemeClr val="bg1"/>
                </a:solidFill>
                <a:prstDash val="solid"/>
                <a:miter lim="800000"/>
              </a:ln>
              <a:blipFill>
                <a:blip r:embed="rId4"/>
                <a:tile tx="0" ty="0" sx="100000" sy="100000" flip="none" algn="tl"/>
              </a:blip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868346"/>
          </a:xfrm>
        </p:spPr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Лишайники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5984" y="1142984"/>
            <a:ext cx="6429420" cy="828668"/>
          </a:xfrm>
        </p:spPr>
        <p:txBody>
          <a:bodyPr/>
          <a:lstStyle/>
          <a:p>
            <a:r>
              <a:rPr lang="ru-RU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Уснея</a:t>
            </a:r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цветущая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усне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35" y="1785926"/>
            <a:ext cx="6477045" cy="485778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868346"/>
          </a:xfrm>
        </p:spPr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Лишайники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5984" y="1142984"/>
            <a:ext cx="6429420" cy="828668"/>
          </a:xfrm>
        </p:spPr>
        <p:txBody>
          <a:bodyPr/>
          <a:lstStyle/>
          <a:p>
            <a:r>
              <a:rPr lang="ru-RU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Цетрария</a:t>
            </a:r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Лаурера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цетрар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3785" y="1857364"/>
            <a:ext cx="6390019" cy="478634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7234" y="214290"/>
            <a:ext cx="8186766" cy="868346"/>
          </a:xfrm>
        </p:spPr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Покрытосеменные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5984" y="1142984"/>
            <a:ext cx="6429420" cy="828668"/>
          </a:xfrm>
        </p:spPr>
        <p:txBody>
          <a:bodyPr/>
          <a:lstStyle/>
          <a:p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Венерин башмачок настоящий 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башмачо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1714488"/>
            <a:ext cx="6604000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7234" y="214290"/>
            <a:ext cx="8186766" cy="868346"/>
          </a:xfrm>
        </p:spPr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Покрытосеменные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5984" y="1142984"/>
            <a:ext cx="6429420" cy="828668"/>
          </a:xfrm>
        </p:spPr>
        <p:txBody>
          <a:bodyPr/>
          <a:lstStyle/>
          <a:p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Водяной орех плавающий, рогульник, чилим, чертов орех 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чил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2357430"/>
            <a:ext cx="5786446" cy="433983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7234" y="214290"/>
            <a:ext cx="8186766" cy="868346"/>
          </a:xfrm>
        </p:spPr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Покрытосеменные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5984" y="1142984"/>
            <a:ext cx="6429420" cy="828668"/>
          </a:xfrm>
        </p:spPr>
        <p:txBody>
          <a:bodyPr/>
          <a:lstStyle/>
          <a:p>
            <a:r>
              <a:rPr lang="ru-RU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Надбородник</a:t>
            </a:r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безлистный 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nadborodnik_bezlistniy_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1643050"/>
            <a:ext cx="5000659" cy="500065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7234" y="214290"/>
            <a:ext cx="8186766" cy="868346"/>
          </a:xfrm>
        </p:spPr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Покрытосеменные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5984" y="1142984"/>
            <a:ext cx="6429420" cy="828668"/>
          </a:xfrm>
        </p:spPr>
        <p:txBody>
          <a:bodyPr/>
          <a:lstStyle/>
          <a:p>
            <a:r>
              <a:rPr lang="ru-RU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Пальцекорник</a:t>
            </a:r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Tраунштейнера</a:t>
            </a:r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пальцекорни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0" y="1714488"/>
            <a:ext cx="4914912" cy="491491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7234" y="214290"/>
            <a:ext cx="8186766" cy="868346"/>
          </a:xfrm>
        </p:spPr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Беспозвоночные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5984" y="1142984"/>
            <a:ext cx="6429420" cy="828668"/>
          </a:xfrm>
        </p:spPr>
        <p:txBody>
          <a:bodyPr/>
          <a:lstStyle/>
          <a:p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Дозорщик император 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Дозорщик-император-1016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432" y="1928802"/>
            <a:ext cx="6603822" cy="476575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7234" y="214290"/>
            <a:ext cx="8186766" cy="868346"/>
          </a:xfrm>
        </p:spPr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Беспозвоночные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5984" y="1142984"/>
            <a:ext cx="6429420" cy="828668"/>
          </a:xfrm>
        </p:spPr>
        <p:txBody>
          <a:bodyPr/>
          <a:lstStyle/>
          <a:p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Обыкновенный аполлон 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аполл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126" y="2143116"/>
            <a:ext cx="6495872" cy="456154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7234" y="214290"/>
            <a:ext cx="8186766" cy="868346"/>
          </a:xfrm>
        </p:spPr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Беспозвоночные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5984" y="1142984"/>
            <a:ext cx="6429420" cy="828668"/>
          </a:xfrm>
        </p:spPr>
        <p:txBody>
          <a:bodyPr/>
          <a:lstStyle/>
          <a:p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Обыкновенный отшельник 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Отшельник-обыкновенный-16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1928802"/>
            <a:ext cx="6357982" cy="476848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7234" y="214290"/>
            <a:ext cx="8186766" cy="868346"/>
          </a:xfrm>
        </p:spPr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Рыбы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5984" y="1142984"/>
            <a:ext cx="6429420" cy="828668"/>
          </a:xfrm>
        </p:spPr>
        <p:txBody>
          <a:bodyPr/>
          <a:lstStyle/>
          <a:p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Обыкновенный подкаменщик 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подкаменщи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2143116"/>
            <a:ext cx="6421454" cy="401340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868346"/>
          </a:xfrm>
        </p:spPr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Грибы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5984" y="1285860"/>
            <a:ext cx="6429420" cy="828668"/>
          </a:xfrm>
        </p:spPr>
        <p:txBody>
          <a:bodyPr/>
          <a:lstStyle/>
          <a:p>
            <a:r>
              <a:rPr lang="ru-RU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Гиропор</a:t>
            </a:r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каштановый, каштановый гриб, </a:t>
            </a:r>
            <a:r>
              <a:rPr lang="ru-RU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каштановик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гиропор каштановы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430" y="2563150"/>
            <a:ext cx="4294850" cy="42948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7234" y="214290"/>
            <a:ext cx="8186766" cy="868346"/>
          </a:xfrm>
        </p:spPr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Рыбы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5984" y="1142984"/>
            <a:ext cx="6429420" cy="828668"/>
          </a:xfrm>
        </p:spPr>
        <p:txBody>
          <a:bodyPr/>
          <a:lstStyle/>
          <a:p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Русская </a:t>
            </a:r>
            <a:r>
              <a:rPr lang="ru-RU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быстрянка</a:t>
            </a:r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быстрян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1857364"/>
            <a:ext cx="6506883" cy="450059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7234" y="214290"/>
            <a:ext cx="8186766" cy="868346"/>
          </a:xfrm>
        </p:spPr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Птицы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5984" y="1142984"/>
            <a:ext cx="6429420" cy="828668"/>
          </a:xfrm>
        </p:spPr>
        <p:txBody>
          <a:bodyPr/>
          <a:lstStyle/>
          <a:p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Большой кроншнеп 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кроншнеп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1643050"/>
            <a:ext cx="6332234" cy="501232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7234" y="214290"/>
            <a:ext cx="8186766" cy="868346"/>
          </a:xfrm>
        </p:spPr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Птицы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5984" y="1142984"/>
            <a:ext cx="6429420" cy="828668"/>
          </a:xfrm>
        </p:spPr>
        <p:txBody>
          <a:bodyPr/>
          <a:lstStyle/>
          <a:p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Большой подорлик 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подорли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016" y="2000240"/>
            <a:ext cx="6520694" cy="46949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7234" y="214290"/>
            <a:ext cx="8186766" cy="868346"/>
          </a:xfrm>
        </p:spPr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Птицы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5984" y="1142984"/>
            <a:ext cx="6429420" cy="828668"/>
          </a:xfrm>
        </p:spPr>
        <p:txBody>
          <a:bodyPr/>
          <a:lstStyle/>
          <a:p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Вертлявая камышевка 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камышев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249" y="2000240"/>
            <a:ext cx="6453903" cy="4654877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7234" y="214290"/>
            <a:ext cx="8186766" cy="868346"/>
          </a:xfrm>
        </p:spPr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Птицы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5984" y="1142984"/>
            <a:ext cx="6429420" cy="828668"/>
          </a:xfrm>
        </p:spPr>
        <p:txBody>
          <a:bodyPr/>
          <a:lstStyle/>
          <a:p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Европейская чернозобая гагара 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гагар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898" y="1928802"/>
            <a:ext cx="6507137" cy="473719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7234" y="214290"/>
            <a:ext cx="8186766" cy="868346"/>
          </a:xfrm>
        </p:spPr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Птицы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5984" y="1142984"/>
            <a:ext cx="6429420" cy="828668"/>
          </a:xfrm>
        </p:spPr>
        <p:txBody>
          <a:bodyPr/>
          <a:lstStyle/>
          <a:p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Змееяд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змееяд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812" y="1785926"/>
            <a:ext cx="6401163" cy="488157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7234" y="214290"/>
            <a:ext cx="8186766" cy="868346"/>
          </a:xfrm>
        </p:spPr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Птицы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5984" y="1142984"/>
            <a:ext cx="6429420" cy="828668"/>
          </a:xfrm>
        </p:spPr>
        <p:txBody>
          <a:bodyPr/>
          <a:lstStyle/>
          <a:p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Кулик-сорока 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соро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1796440"/>
            <a:ext cx="5640736" cy="483187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7234" y="214290"/>
            <a:ext cx="8186766" cy="868346"/>
          </a:xfrm>
        </p:spPr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Птицы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5984" y="1142984"/>
            <a:ext cx="6429420" cy="828668"/>
          </a:xfrm>
        </p:spPr>
        <p:txBody>
          <a:bodyPr/>
          <a:lstStyle/>
          <a:p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Обыкновенный серый сорокопут 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3_sorokoput2-300x2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2143116"/>
            <a:ext cx="6072230" cy="4513691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7234" y="214290"/>
            <a:ext cx="8186766" cy="868346"/>
          </a:xfrm>
        </p:spPr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Птицы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5984" y="1142984"/>
            <a:ext cx="6429420" cy="828668"/>
          </a:xfrm>
        </p:spPr>
        <p:txBody>
          <a:bodyPr/>
          <a:lstStyle/>
          <a:p>
            <a:r>
              <a:rPr lang="ru-RU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Орлан-белохвост</a:t>
            </a:r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орла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1749620"/>
            <a:ext cx="6506939" cy="4884032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7234" y="214290"/>
            <a:ext cx="8186766" cy="868346"/>
          </a:xfrm>
        </p:spPr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Птицы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5984" y="1142984"/>
            <a:ext cx="6429420" cy="828668"/>
          </a:xfrm>
        </p:spPr>
        <p:txBody>
          <a:bodyPr/>
          <a:lstStyle/>
          <a:p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Сапсан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Сапса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1643050"/>
            <a:ext cx="4271377" cy="500063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868346"/>
          </a:xfrm>
        </p:spPr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Грибы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5984" y="1600201"/>
            <a:ext cx="6429420" cy="828668"/>
          </a:xfrm>
        </p:spPr>
        <p:txBody>
          <a:bodyPr/>
          <a:lstStyle/>
          <a:p>
            <a:r>
              <a:rPr lang="ru-RU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Гиропор</a:t>
            </a:r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синеющий, синяк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синя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77" y="2143116"/>
            <a:ext cx="4510323" cy="4714884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7234" y="214290"/>
            <a:ext cx="8186766" cy="868346"/>
          </a:xfrm>
        </p:spPr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Птицы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5984" y="1142984"/>
            <a:ext cx="6429420" cy="828668"/>
          </a:xfrm>
        </p:spPr>
        <p:txBody>
          <a:bodyPr/>
          <a:lstStyle/>
          <a:p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Скопа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kop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095" y="2071678"/>
            <a:ext cx="6635323" cy="4574137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7234" y="214290"/>
            <a:ext cx="8186766" cy="868346"/>
          </a:xfrm>
        </p:spPr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Птицы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5984" y="1142984"/>
            <a:ext cx="6429420" cy="828668"/>
          </a:xfrm>
        </p:spPr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Филин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фили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1785926"/>
            <a:ext cx="3913206" cy="475454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7234" y="214290"/>
            <a:ext cx="8186766" cy="868346"/>
          </a:xfrm>
        </p:spPr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Птицы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5984" y="1142984"/>
            <a:ext cx="6429420" cy="828668"/>
          </a:xfrm>
        </p:spPr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Черный аист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черный аис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1785926"/>
            <a:ext cx="6477013" cy="485776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7234" y="214290"/>
            <a:ext cx="8186766" cy="868346"/>
          </a:xfrm>
        </p:spPr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Млекопитающие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5984" y="1142984"/>
            <a:ext cx="6429420" cy="828668"/>
          </a:xfrm>
        </p:spPr>
        <p:txBody>
          <a:bodyPr/>
          <a:lstStyle/>
          <a:p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Гигантская вечерница 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вечерниц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1713816"/>
            <a:ext cx="6540508" cy="490922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868346"/>
          </a:xfrm>
        </p:spPr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Грибы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57422" y="1214422"/>
            <a:ext cx="6429420" cy="828668"/>
          </a:xfrm>
        </p:spPr>
        <p:txBody>
          <a:bodyPr/>
          <a:lstStyle/>
          <a:p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Ежевик коралловидный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ежеви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554" y="2000240"/>
            <a:ext cx="4500594" cy="468061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868346"/>
          </a:xfrm>
        </p:spPr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Грибы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14546" y="1142984"/>
            <a:ext cx="6429420" cy="828668"/>
          </a:xfrm>
        </p:spPr>
        <p:txBody>
          <a:bodyPr/>
          <a:lstStyle/>
          <a:p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Осиновик белый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осинови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1928802"/>
            <a:ext cx="6324619" cy="474346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868346"/>
          </a:xfrm>
        </p:spPr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Грибы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14546" y="1142984"/>
            <a:ext cx="6429420" cy="828668"/>
          </a:xfrm>
        </p:spPr>
        <p:txBody>
          <a:bodyPr/>
          <a:lstStyle/>
          <a:p>
            <a:r>
              <a:rPr lang="ru-RU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Паутинник</a:t>
            </a:r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фиолетовый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паутинни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78" y="1714488"/>
            <a:ext cx="4857784" cy="493550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868346"/>
          </a:xfrm>
        </p:spPr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Грибы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5984" y="1142984"/>
            <a:ext cx="6429420" cy="828668"/>
          </a:xfrm>
        </p:spPr>
        <p:txBody>
          <a:bodyPr/>
          <a:lstStyle/>
          <a:p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Рогатик пестиковый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рогати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0657" y="1817889"/>
            <a:ext cx="6406185" cy="479881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868346"/>
          </a:xfrm>
        </p:spPr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Лишайники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5984" y="1142984"/>
            <a:ext cx="6429420" cy="828668"/>
          </a:xfrm>
        </p:spPr>
        <p:txBody>
          <a:bodyPr/>
          <a:lstStyle/>
          <a:p>
            <a:r>
              <a:rPr lang="ru-RU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Лобария</a:t>
            </a:r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легочная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лобария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1857364"/>
            <a:ext cx="6370097" cy="478156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868346"/>
          </a:xfrm>
        </p:spPr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Лишайники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5984" y="1142984"/>
            <a:ext cx="6429420" cy="828668"/>
          </a:xfrm>
        </p:spPr>
        <p:txBody>
          <a:bodyPr/>
          <a:lstStyle/>
          <a:p>
            <a:r>
              <a:rPr lang="ru-RU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Менегацция</a:t>
            </a:r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пробуравленная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минеграц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210" y="2000240"/>
            <a:ext cx="6510850" cy="466727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117</Words>
  <Application>Microsoft PowerPoint</Application>
  <PresentationFormat>Экран (4:3)</PresentationFormat>
  <Paragraphs>66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Modèle par défaut</vt:lpstr>
      <vt:lpstr>Слайд 1</vt:lpstr>
      <vt:lpstr>Грибы</vt:lpstr>
      <vt:lpstr>Грибы</vt:lpstr>
      <vt:lpstr>Грибы</vt:lpstr>
      <vt:lpstr>Грибы</vt:lpstr>
      <vt:lpstr>Грибы</vt:lpstr>
      <vt:lpstr>Грибы</vt:lpstr>
      <vt:lpstr>Лишайники</vt:lpstr>
      <vt:lpstr>Лишайники</vt:lpstr>
      <vt:lpstr>Лишайники</vt:lpstr>
      <vt:lpstr>Лишайники</vt:lpstr>
      <vt:lpstr>Покрытосеменные</vt:lpstr>
      <vt:lpstr>Покрытосеменные</vt:lpstr>
      <vt:lpstr>Покрытосеменные</vt:lpstr>
      <vt:lpstr>Покрытосеменные</vt:lpstr>
      <vt:lpstr>Беспозвоночные</vt:lpstr>
      <vt:lpstr>Беспозвоночные</vt:lpstr>
      <vt:lpstr>Беспозвоночные</vt:lpstr>
      <vt:lpstr>Рыбы</vt:lpstr>
      <vt:lpstr>Рыбы</vt:lpstr>
      <vt:lpstr>Птицы</vt:lpstr>
      <vt:lpstr>Птицы</vt:lpstr>
      <vt:lpstr>Птицы</vt:lpstr>
      <vt:lpstr>Птицы</vt:lpstr>
      <vt:lpstr>Птицы</vt:lpstr>
      <vt:lpstr>Птицы</vt:lpstr>
      <vt:lpstr>Птицы</vt:lpstr>
      <vt:lpstr>Птицы</vt:lpstr>
      <vt:lpstr>Птицы</vt:lpstr>
      <vt:lpstr>Птицы</vt:lpstr>
      <vt:lpstr>Птицы</vt:lpstr>
      <vt:lpstr>Птицы</vt:lpstr>
      <vt:lpstr>Млекопитающие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 in the forest</dc:title>
  <dc:creator>www.powerpointstyles.com</dc:creator>
  <dc:description>Image credit to FreeDigitalPhotos.net</dc:description>
  <cp:lastModifiedBy>user</cp:lastModifiedBy>
  <cp:revision>25</cp:revision>
  <dcterms:created xsi:type="dcterms:W3CDTF">2009-03-23T15:23:24Z</dcterms:created>
  <dcterms:modified xsi:type="dcterms:W3CDTF">2013-06-03T07:55:40Z</dcterms:modified>
</cp:coreProperties>
</file>