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8" r:id="rId2"/>
    <p:sldId id="287" r:id="rId3"/>
    <p:sldId id="292" r:id="rId4"/>
    <p:sldId id="291" r:id="rId5"/>
    <p:sldId id="289" r:id="rId6"/>
    <p:sldId id="293" r:id="rId7"/>
    <p:sldId id="294" r:id="rId8"/>
    <p:sldId id="290" r:id="rId9"/>
    <p:sldId id="295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FEBD9-FC2F-4C4D-85EF-352791943ADF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B97E9-93B1-40FE-8C54-01EFC5546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2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0"/>
            <a:ext cx="8316416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228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0"/>
            <a:ext cx="8316416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228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0"/>
            <a:ext cx="8316416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228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0"/>
            <a:ext cx="8316416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228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316416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228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0"/>
            <a:ext cx="8316416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228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0"/>
            <a:ext cx="8316416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228600">
              <a:schemeClr val="bg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3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3721" y="2708920"/>
            <a:ext cx="383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Победители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8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3669" y="5661248"/>
            <a:ext cx="8696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Буслаева Галина Евгеньевна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torzhes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94" r="12655"/>
          <a:stretch/>
        </p:blipFill>
        <p:spPr bwMode="auto">
          <a:xfrm>
            <a:off x="1328057" y="476672"/>
            <a:ext cx="6487886" cy="4873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3439" y="2708920"/>
            <a:ext cx="4277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Иллюстрация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88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5892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Кузьмина Анастасия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torzhes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5362" name="Picture 2" descr="H:\DCIM\110_PANA\P11005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91680" y="836712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97" y="414908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Лимоновы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Алина, Яна,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Елена Викторовна 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Алексей Владимирович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torzhes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6386" name="Picture 2" descr="H:\DCIM\110_PANA\P11005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6965"/>
            <a:ext cx="5616624" cy="4212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4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116" y="2708920"/>
            <a:ext cx="7399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Прикладное творчество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5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3399" y="4869160"/>
            <a:ext cx="8277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Антоновы Дмитрий 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Александр Александрович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torzhes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7410" name="Picture 2" descr="H:\DCIM\110_PANA\P11005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15204" y="904813"/>
            <a:ext cx="4513591" cy="3385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62422" y="5661248"/>
            <a:ext cx="5258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Ойдинский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Влад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torzhes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8434" name="Picture 2" descr="H:\DCIM\110_PANA\P110051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5" y="836712"/>
            <a:ext cx="5952661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6413" y="2708920"/>
            <a:ext cx="4091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43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74334" y="4784085"/>
            <a:ext cx="73461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Рощупкины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Павел 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Наталья Владимировна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torzhest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9458" name="Picture 2" descr="H:\DCIM\110_PANA\P110052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3 феврал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 февраля</Template>
  <TotalTime>380</TotalTime>
  <Words>32</Words>
  <Application>Microsoft Office PowerPoint</Application>
  <PresentationFormat>Экран (4:3)</PresentationFormat>
  <Paragraphs>14</Paragraphs>
  <Slides>10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23 февраля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juliy</cp:lastModifiedBy>
  <cp:revision>39</cp:revision>
  <dcterms:created xsi:type="dcterms:W3CDTF">2013-02-17T15:53:17Z</dcterms:created>
  <dcterms:modified xsi:type="dcterms:W3CDTF">2013-07-05T19:33:01Z</dcterms:modified>
</cp:coreProperties>
</file>