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77" r:id="rId3"/>
    <p:sldId id="312" r:id="rId4"/>
    <p:sldId id="313" r:id="rId5"/>
    <p:sldId id="314" r:id="rId6"/>
    <p:sldId id="259" r:id="rId7"/>
    <p:sldId id="307" r:id="rId8"/>
    <p:sldId id="311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EBD9-FC2F-4C4D-85EF-352791943ADF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97E9-93B1-40FE-8C54-01EFC5546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2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B97E9-93B1-40FE-8C54-01EFC55460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6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592" y="2708920"/>
            <a:ext cx="3104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Лауреаты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7383" y="5517232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Епифанова Кристина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338" name="Picture 2" descr="H:\DCIM\110_PANA\P11005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69" y="479695"/>
            <a:ext cx="6717946" cy="503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64820" y="5517232"/>
            <a:ext cx="481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Юричева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Юлия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42" name="Picture 2" descr="H:\DCIM\110_PANA\P11005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76664" cy="4482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14272" y="5517232"/>
            <a:ext cx="5115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Балакина Софья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098" name="Picture 2" descr="H:\DCIM\110_PANA\P11005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7" y="692696"/>
            <a:ext cx="643271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8938" y="5517232"/>
            <a:ext cx="522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Тимохин Кирилл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 descr="H:\DCIM\110_PANA\P11005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39" y="692696"/>
            <a:ext cx="643271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7732" y="5517232"/>
            <a:ext cx="6108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Матафонова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София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146" name="Picture 2" descr="H:\DCIM\110_PANA\P110054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69104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16184" y="5373216"/>
            <a:ext cx="6306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Маршалкин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Андрей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:\DCIM\110_PANA\P11004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0448" y="93265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10_PANA\P11005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88024" y="93265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69071" y="5517232"/>
            <a:ext cx="5805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Зобнин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Александр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290" name="Picture 2" descr="H:\DCIM\110_PANA\P11005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93" y="1412776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7675" y="5517232"/>
            <a:ext cx="5028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Красиков Денис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074" name="Picture 2" descr="H:\DCIM\110_PANA\P11005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947" y="585694"/>
            <a:ext cx="6650131" cy="498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4003" y="5517232"/>
            <a:ext cx="5396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Ломакин Андрей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315" name="Picture 3" descr="H:\DCIM\110_PANA\P11005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344" y="764704"/>
            <a:ext cx="6601000" cy="495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 февраля</Template>
  <TotalTime>380</TotalTime>
  <Words>20</Words>
  <Application>Microsoft Office PowerPoint</Application>
  <PresentationFormat>Экран (4:3)</PresentationFormat>
  <Paragraphs>11</Paragraphs>
  <Slides>10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juliy</cp:lastModifiedBy>
  <cp:revision>43</cp:revision>
  <dcterms:created xsi:type="dcterms:W3CDTF">2013-02-17T15:53:17Z</dcterms:created>
  <dcterms:modified xsi:type="dcterms:W3CDTF">2013-07-05T19:38:08Z</dcterms:modified>
</cp:coreProperties>
</file>