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35" r:id="rId4"/>
    <p:sldId id="336" r:id="rId5"/>
    <p:sldId id="258" r:id="rId6"/>
    <p:sldId id="325" r:id="rId7"/>
    <p:sldId id="337" r:id="rId8"/>
    <p:sldId id="338" r:id="rId9"/>
    <p:sldId id="339" r:id="rId10"/>
    <p:sldId id="28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E7D6"/>
    <a:srgbClr val="21C5FF"/>
    <a:srgbClr val="C9F1FF"/>
    <a:srgbClr val="75DBFF"/>
    <a:srgbClr val="FFFFCC"/>
    <a:srgbClr val="FFCC66"/>
    <a:srgbClr val="923526"/>
    <a:srgbClr val="38A3B2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786" autoAdjust="0"/>
  </p:normalViewPr>
  <p:slideViewPr>
    <p:cSldViewPr>
      <p:cViewPr varScale="1">
        <p:scale>
          <a:sx n="55" d="100"/>
          <a:sy n="55" d="100"/>
        </p:scale>
        <p:origin x="-7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1DCF93B-035A-46AC-AD66-34FA7448B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78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F93B-035A-46AC-AD66-34FA7448BE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868A547B-BC8B-4FE3-B00D-27DF598DFE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5402A-B71E-4076-848F-EC4DE5546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7453-7AFC-43A4-B5E1-3ADEA90BB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1F5A2175-EAA4-4641-80DC-A7EDE9822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5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9D5E984C-BE23-448E-8CBF-1F92A4102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6B7E13DF-CED7-4972-A869-7E3F648CB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0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3CC51-DD4E-4079-9B7D-AB5628C373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C0577-9ADB-49D3-80C9-8CEA17805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F0368-0921-455D-8146-C1777DD7B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0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E42BA-7AFC-4B10-B3DC-B5BC2D8C3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3D24-72A5-4902-BDAA-57A116245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2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B342B-FDFC-4EDC-BE02-12C2D708C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6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03FAD-BA3B-47EF-BB09-2E0213463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D8DCA-5F28-4CEA-A12D-C694989CDB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8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C08077E3-A2AE-4B77-B85E-F4CDCDFBDC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1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7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6.wav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4293096"/>
            <a:ext cx="4910160" cy="2060848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Надежда Сергеевна,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математики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2276872"/>
            <a:ext cx="3672408" cy="1656184"/>
          </a:xfrm>
          <a:gradFill flip="none" rotWithShape="1">
            <a:gsLst>
              <a:gs pos="44000">
                <a:srgbClr val="03D4A8"/>
              </a:gs>
              <a:gs pos="34000">
                <a:srgbClr val="21D6E0"/>
              </a:gs>
              <a:gs pos="10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«МАТЕМАТИК - БИЗНЕСМЕН»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5004048" y="1196752"/>
            <a:ext cx="4139952" cy="576064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16000">
                <a:srgbClr val="FF5500"/>
              </a:gs>
              <a:gs pos="100000">
                <a:srgbClr val="FF7A00"/>
              </a:gs>
              <a:gs pos="62000">
                <a:srgbClr val="FFC000"/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по математике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7450867" y="0"/>
            <a:ext cx="1701220" cy="576064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41000">
                <a:srgbClr val="92D050"/>
              </a:gs>
              <a:gs pos="100000">
                <a:srgbClr val="156B13"/>
              </a:gs>
            </a:gsLst>
            <a:lin ang="189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класс</a:t>
            </a: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gray">
          <a:xfrm>
            <a:off x="2322499" y="6253148"/>
            <a:ext cx="676875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 СОШ №7 » г. Донского Тульской обл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uiExpand="1" build="p"/>
      <p:bldP spid="2" grpId="0" animBg="1"/>
      <p:bldP spid="7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5004048" y="2132856"/>
            <a:ext cx="3847966" cy="1800200"/>
          </a:xfrm>
          <a:prstGeom prst="rect">
            <a:avLst/>
          </a:prstGeom>
          <a:gradFill flip="none" rotWithShape="1">
            <a:gsLst>
              <a:gs pos="44000">
                <a:srgbClr val="03D4A8"/>
              </a:gs>
              <a:gs pos="34000">
                <a:srgbClr val="21D6E0"/>
              </a:gs>
              <a:gs pos="10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 СКОРЫХ ВСТРЕЧ!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www.rusforumz.com/library/template/smile/a/bigsmiles2/6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82" y="5085184"/>
            <a:ext cx="2115697" cy="9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8" descr="0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2320" y="488972"/>
            <a:ext cx="169168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ИГРЫ</a:t>
            </a:r>
            <a:endParaRPr lang="en-US" dirty="0"/>
          </a:p>
        </p:txBody>
      </p:sp>
      <p:pic>
        <p:nvPicPr>
          <p:cNvPr id="51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8" y="1700808"/>
            <a:ext cx="1728191" cy="104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4" y="3068960"/>
            <a:ext cx="1693119" cy="101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1" y="4293096"/>
            <a:ext cx="1728191" cy="104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5" y="5542567"/>
            <a:ext cx="1693119" cy="101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10"/>
          <p:cNvSpPr txBox="1">
            <a:spLocks noChangeArrowheads="1"/>
          </p:cNvSpPr>
          <p:nvPr/>
        </p:nvSpPr>
        <p:spPr bwMode="gray">
          <a:xfrm>
            <a:off x="1896596" y="1419179"/>
            <a:ext cx="7067891" cy="160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игре участвуют две (и более) команды, каждая из которых представляет правление банка. Игроки каждой команды выбирают себе президента банка (т.е. капитана команды).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0"/>
          <p:cNvSpPr txBox="1">
            <a:spLocks noChangeArrowheads="1"/>
          </p:cNvSpPr>
          <p:nvPr/>
        </p:nvSpPr>
        <p:spPr bwMode="gray">
          <a:xfrm>
            <a:off x="1915480" y="3138742"/>
            <a:ext cx="6768752" cy="87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 имеет право принимать окончательное решение по данному заданию игры.</a:t>
            </a:r>
            <a:endParaRPr lang="en-US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0"/>
          <p:cNvSpPr txBox="1">
            <a:spLocks noChangeArrowheads="1"/>
          </p:cNvSpPr>
          <p:nvPr/>
        </p:nvSpPr>
        <p:spPr bwMode="gray">
          <a:xfrm>
            <a:off x="1897412" y="4226378"/>
            <a:ext cx="6768752" cy="117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Командам предлагается по очереди выбирать себе задания различной стоимости (например от 50 р.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200 р.) в зависимости от сложности.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0"/>
          <p:cNvSpPr txBox="1">
            <a:spLocks noChangeArrowheads="1"/>
          </p:cNvSpPr>
          <p:nvPr/>
        </p:nvSpPr>
        <p:spPr bwMode="gray">
          <a:xfrm>
            <a:off x="1897412" y="5682131"/>
            <a:ext cx="6768752" cy="87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Стартовый капитал для каждой команды – 500 р.</a:t>
            </a:r>
            <a:endParaRPr lang="en-US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 bwMode="auto">
          <a:xfrm>
            <a:off x="7668344" y="6044725"/>
            <a:ext cx="1296143" cy="7577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Далее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55" grpId="0"/>
      <p:bldP spid="56" grpId="0"/>
      <p:bldP spid="57" grpId="0"/>
      <p:bldP spid="5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ИГРЫ</a:t>
            </a:r>
            <a:endParaRPr lang="en-US" dirty="0"/>
          </a:p>
        </p:txBody>
      </p:sp>
      <p:pic>
        <p:nvPicPr>
          <p:cNvPr id="51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" y="1772816"/>
            <a:ext cx="1728191" cy="104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8" y="5010950"/>
            <a:ext cx="1693119" cy="101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gray">
          <a:xfrm>
            <a:off x="1939541" y="1340768"/>
            <a:ext cx="7047554" cy="358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команда даёт правильный ответ, то её капитал увеличивается на стоимость задания. Если ответ неправильный, то: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 увеличивается на 100% стоимости задания, если другая команда даёт правильный ответ;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 уменьшается на 50% стоимости задания, если другая команда не сможет ответить правильно.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gray">
          <a:xfrm>
            <a:off x="1939629" y="5080732"/>
            <a:ext cx="6768752" cy="87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 может продать своё задание сопернику или купить его задание по взаимному согласию.</a:t>
            </a:r>
            <a:endParaRPr lang="en-US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7668344" y="6044725"/>
            <a:ext cx="1296143" cy="7577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Далее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8" grpId="0" build="p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ИГРЫ</a:t>
            </a:r>
            <a:endParaRPr lang="en-US" dirty="0"/>
          </a:p>
        </p:txBody>
      </p:sp>
      <p:pic>
        <p:nvPicPr>
          <p:cNvPr id="51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1" y="1580540"/>
            <a:ext cx="1728191" cy="104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2874823"/>
            <a:ext cx="1693119" cy="101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8" y="4077072"/>
            <a:ext cx="1728191" cy="104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10"/>
          <p:cNvSpPr txBox="1">
            <a:spLocks noChangeArrowheads="1"/>
          </p:cNvSpPr>
          <p:nvPr/>
        </p:nvSpPr>
        <p:spPr bwMode="gray">
          <a:xfrm>
            <a:off x="1907659" y="1700807"/>
            <a:ext cx="7067891" cy="80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обдумывание задания даётся от 1 до 5 минут в зависимости от сложности.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10"/>
          <p:cNvSpPr txBox="1">
            <a:spLocks noChangeArrowheads="1"/>
          </p:cNvSpPr>
          <p:nvPr/>
        </p:nvSpPr>
        <p:spPr bwMode="gray">
          <a:xfrm>
            <a:off x="1879059" y="2944605"/>
            <a:ext cx="6768752" cy="87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считается оконченной, если  одна из команд обанкротилась или закончились все задания.</a:t>
            </a:r>
            <a:endParaRPr lang="en-US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0"/>
          <p:cNvSpPr txBox="1">
            <a:spLocks noChangeArrowheads="1"/>
          </p:cNvSpPr>
          <p:nvPr/>
        </p:nvSpPr>
        <p:spPr bwMode="gray">
          <a:xfrm>
            <a:off x="1902766" y="4102022"/>
            <a:ext cx="6768752" cy="117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Победителем объявляется тот, в чьём банке будет больше «денег» по окончанию игры.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68" descr="09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02320" y="5162748"/>
            <a:ext cx="1669198" cy="14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num-1_t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5" y="5121399"/>
            <a:ext cx="1382638" cy="15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ltGray">
          <a:xfrm>
            <a:off x="3059832" y="5712363"/>
            <a:ext cx="3528392" cy="694903"/>
          </a:xfrm>
          <a:prstGeom prst="roundRect">
            <a:avLst>
              <a:gd name="adj" fmla="val 50000"/>
            </a:avLst>
          </a:prstGeom>
          <a:solidFill>
            <a:srgbClr val="21C5FF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 А Ч И !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74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55" grpId="0"/>
      <p:bldP spid="56" grpId="0"/>
      <p:bldP spid="5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7311" y="188640"/>
            <a:ext cx="4397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А Д А Н И Я</a:t>
            </a:r>
            <a:endParaRPr lang="ru-RU" sz="4800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3625" y="1182465"/>
            <a:ext cx="140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4655" y="1710784"/>
            <a:ext cx="105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(50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5650" y="2326327"/>
            <a:ext cx="1063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(50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0502" y="3053805"/>
            <a:ext cx="120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(100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221" y="3952836"/>
            <a:ext cx="126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(100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8412" y="4912456"/>
            <a:ext cx="109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(50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551" y="6042391"/>
            <a:ext cx="1225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(200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375" y="1665373"/>
            <a:ext cx="5651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Какое число делится без остатка на любое целое число, отличное от нуля?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368" y="2470528"/>
            <a:ext cx="6134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Найти число, одна треть которого составляет 12.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554" y="3027773"/>
            <a:ext cx="5654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Разделить число 181 пополам так, чтобы в результате получилась 1.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062" y="3798948"/>
            <a:ext cx="5623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Петух, стоя на одной ноге, весит 5 кг. Сколько он будет весить, если встанет на обе?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487" y="4535224"/>
            <a:ext cx="5746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Используя все девять цифр и 0 (каждую из которых можно применить только один раз), запишите возможно меньшее число.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562" y="5595337"/>
            <a:ext cx="5726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Мальчик купил две книги, причём первая на 50% дороже второй. На сколько процентов вторая книга дешевле первой?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4458" y="1174485"/>
            <a:ext cx="207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7395" y="1710784"/>
            <a:ext cx="56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4831" y="2336356"/>
            <a:ext cx="51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1023" y="3027773"/>
            <a:ext cx="30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68608" y="3988768"/>
            <a:ext cx="89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5 кг.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8144" y="4912456"/>
            <a:ext cx="200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1023456789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2160" y="6042391"/>
            <a:ext cx="180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 33 1/3 %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2" name="Text Box 12"/>
          <p:cNvSpPr txBox="1">
            <a:spLocks noChangeArrowheads="1"/>
          </p:cNvSpPr>
          <p:nvPr/>
        </p:nvSpPr>
        <p:spPr bwMode="gray">
          <a:xfrm>
            <a:off x="660400" y="5075238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solidFill>
                  <a:srgbClr val="FEFEFE"/>
                </a:solidFill>
                <a:cs typeface="Arial" charset="0"/>
              </a:rPr>
              <a:t>2004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gray">
          <a:xfrm>
            <a:off x="1450975" y="5075238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solidFill>
                  <a:srgbClr val="FEFEFE"/>
                </a:solidFill>
                <a:cs typeface="Arial" charset="0"/>
              </a:rPr>
              <a:t>2005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gray">
          <a:xfrm>
            <a:off x="2232025" y="5075238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solidFill>
                  <a:srgbClr val="FEFEFE"/>
                </a:solidFill>
                <a:cs typeface="Arial" charset="0"/>
              </a:rPr>
              <a:t>2006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gray">
          <a:xfrm>
            <a:off x="3089275" y="5075238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solidFill>
                  <a:srgbClr val="FEFEFE"/>
                </a:solidFill>
                <a:cs typeface="Arial" charset="0"/>
              </a:rPr>
              <a:t>2007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black">
          <a:xfrm>
            <a:off x="752475" y="41306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EFEFE"/>
                </a:solidFill>
                <a:cs typeface="Arial" charset="0"/>
              </a:rPr>
              <a:t>30</a:t>
            </a: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black">
          <a:xfrm>
            <a:off x="1552575" y="36258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FEFEFE"/>
                </a:solidFill>
                <a:cs typeface="Arial" charset="0"/>
              </a:rPr>
              <a:t>50</a:t>
            </a: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black">
          <a:xfrm>
            <a:off x="2324100" y="31591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FEFEFE"/>
                </a:solidFill>
                <a:cs typeface="Arial" charset="0"/>
              </a:rPr>
              <a:t>70</a:t>
            </a:r>
          </a:p>
        </p:txBody>
      </p:sp>
      <p:sp>
        <p:nvSpPr>
          <p:cNvPr id="122899" name="Text Box 19"/>
          <p:cNvSpPr txBox="1">
            <a:spLocks noChangeArrowheads="1"/>
          </p:cNvSpPr>
          <p:nvPr/>
        </p:nvSpPr>
        <p:spPr bwMode="black">
          <a:xfrm>
            <a:off x="3079750" y="216852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rgbClr val="FEFEFE"/>
                </a:solidFill>
                <a:cs typeface="Arial" charset="0"/>
              </a:rPr>
              <a:t>120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4168" y="2128428"/>
            <a:ext cx="121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70 км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0643" y="2991896"/>
            <a:ext cx="2230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123-45-67+89=100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423" y="1667153"/>
            <a:ext cx="5629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Из двух селений навстречу друг другу выехали два велосипедиста: первый со скоростью 20 км/ч, второй – 15 км/ч. Чему равно расстояние между ними за 2 ч до встречи? 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423" y="2975590"/>
            <a:ext cx="5629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Напишите девять цифр: 1, 2, 3, 4, 5, 6, 7, 8, 9. Не меняя порядка этих цифр, расставьте между ними знаки «+» или «-» (всего 3 знака) так, чтобы в результате получилось 100.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421" y="4327682"/>
            <a:ext cx="5629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Когда делимое и частное равны между собой? 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0643" y="4314031"/>
            <a:ext cx="43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420" y="4756016"/>
            <a:ext cx="562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В квартире есть настенные часы с боем. Они отбивают полные часы и одним ударом каждые полчаса. Сколько ударов отобьют часы за сутки ? 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8522" y="5011678"/>
            <a:ext cx="150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180 ударов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423" y="5798166"/>
            <a:ext cx="562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Как нужно расставить знак «+» в записи 987654321, чтобы получилась сумма 99?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6335" y="5776194"/>
            <a:ext cx="295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9+8+7+65+4+3+1+2=99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44534" y="222055"/>
            <a:ext cx="4397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А Д А Н И Я</a:t>
            </a:r>
            <a:endParaRPr lang="ru-RU" sz="4800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6486" y="2168525"/>
            <a:ext cx="1216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(120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46810" y="3637309"/>
            <a:ext cx="1225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(200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57250" y="4296251"/>
            <a:ext cx="91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(50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9525" y="5002782"/>
            <a:ext cx="106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(180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99599" y="6232920"/>
            <a:ext cx="106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(180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83625" y="1182465"/>
            <a:ext cx="140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4458" y="1174485"/>
            <a:ext cx="207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188640"/>
            <a:ext cx="4397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А Д А Н И Я</a:t>
            </a:r>
            <a:endParaRPr lang="ru-RU" sz="4800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628" y="1628800"/>
            <a:ext cx="5507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Часы с боем отбивают один удар за одну секунду. Сколько времени потребуется часам, чтобы отбить 12 часов?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809" y="2646368"/>
            <a:ext cx="551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В семье у каждого из шести братьев есть по сестре. Сколько детей в этой семье?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069" y="3414672"/>
            <a:ext cx="5502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Три разные числа сначала сложили, а затем их же перемножили. Сумма и произведение оказались равными. Какие это числа?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2" descr="0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50532" y="4815163"/>
            <a:ext cx="1302708" cy="15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1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26561" y="4973634"/>
            <a:ext cx="140244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83625" y="1182465"/>
            <a:ext cx="140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4458" y="1174485"/>
            <a:ext cx="207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СТОИМОСТЬ: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6606" y="1936576"/>
            <a:ext cx="120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(100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4797" y="2853804"/>
            <a:ext cx="120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(100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146" y="4030225"/>
            <a:ext cx="120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(30 р.)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4331" y="1936576"/>
            <a:ext cx="158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11 секунд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6044" y="2876353"/>
            <a:ext cx="85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2559" y="4009035"/>
            <a:ext cx="120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1, 2, 3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9529" y="239257"/>
            <a:ext cx="59650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 Ф Л Е К С И Я</a:t>
            </a:r>
            <a:endParaRPr lang="ru-RU" sz="4800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892" y="1406091"/>
            <a:ext cx="613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u="sng" dirty="0" smtClean="0">
                <a:latin typeface="Times New Roman" pitchFamily="18" charset="0"/>
                <a:cs typeface="Times New Roman" pitchFamily="18" charset="0"/>
              </a:rPr>
              <a:t>Ребята, давайте подведём итоги!</a:t>
            </a:r>
            <a:endParaRPr lang="ru-RU" sz="2800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1674" y="3367483"/>
            <a:ext cx="531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. Какие игроки особенно отличились?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710" y="2840567"/>
            <a:ext cx="49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. Что помогло ей одержать победу?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047" y="2178437"/>
            <a:ext cx="3878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1. Какая команда победила?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6589" y="5805264"/>
            <a:ext cx="74526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 Г Р А  О К О Н Ч Е Н А !</a:t>
            </a:r>
            <a:endParaRPr lang="ru-RU" sz="4400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2650" y="3918221"/>
            <a:ext cx="573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4. Оцените смайликами  своё настроение.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rusforumz.com/library/template/smile/a/bigsmiles2/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65" y="4584398"/>
            <a:ext cx="1354637" cy="9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usforumz.com/library/template/smile/a/bigsmiles2/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803">
            <a:off x="596201" y="1617178"/>
            <a:ext cx="792088" cy="7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usforumz.com/library/template/smile/a/bigsmiles2/1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571">
            <a:off x="7593625" y="1589278"/>
            <a:ext cx="1371170" cy="8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rusforumz.com/library/template/smile/a/bigsmiles2/9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179">
            <a:off x="7939900" y="4520817"/>
            <a:ext cx="772735" cy="7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&amp;scy;&amp;mcy;&amp;acy;&amp;jcy;&amp;lcy;&amp;icy;&amp;kcy;&amp;icy;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054">
            <a:off x="571748" y="4205386"/>
            <a:ext cx="872392" cy="8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11495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://www.rusforumz.com/library/template/smile/a/bigsmiles2/index.html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467544" y="1682909"/>
            <a:ext cx="3796630" cy="432047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www.themegallery.com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4934" y="188640"/>
            <a:ext cx="72612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sz="4800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9" descr="0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87624" y="4909646"/>
            <a:ext cx="125768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59" y="4982671"/>
            <a:ext cx="1723321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7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Математик-бизнесмен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Математик-бизнесмен</Template>
  <TotalTime>304</TotalTime>
  <Words>734</Words>
  <Application>Microsoft Office PowerPoint</Application>
  <PresentationFormat>Экран (4:3)</PresentationFormat>
  <Paragraphs>95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Математик-бизнесмен</vt:lpstr>
      <vt:lpstr>«МАТЕМАТИК - БИЗНЕСМЕН»</vt:lpstr>
      <vt:lpstr>ПРАВИЛА ИГРЫ</vt:lpstr>
      <vt:lpstr>ПРАВИЛА ИГРЫ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«МАТЕМАТИК - БИЗНЕСМЕН»</dc:title>
  <dc:creator>ВАДИМ</dc:creator>
  <dc:description>http://o5-5.ru/ - Êîëëåêöèÿ ïðåçåíòàöèé ïî âñåì ïðåäìåòàì. Øàáëîíû PowerPoint</dc:description>
  <cp:lastModifiedBy>ВАДИМ</cp:lastModifiedBy>
  <cp:revision>73</cp:revision>
  <dcterms:created xsi:type="dcterms:W3CDTF">2013-06-17T07:01:04Z</dcterms:created>
  <dcterms:modified xsi:type="dcterms:W3CDTF">2013-06-24T11:56:32Z</dcterms:modified>
</cp:coreProperties>
</file>