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C5B7-D278-4474-8DC4-280951A82E25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F85F-0800-4B4B-A474-CAE708CC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qrok.net/uploads/posts/2010-11/1290256744_world_war_1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0.liveinternet.ru/images/attach/c/3/75/500/75500034_3463295_20101125112459611Brest_Fortress_34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umentoday.ru/wp-content/uploads/2012/01/%C2%A6-%C2%A6%C2%AC%C2%A6-%C2%A6%C2%A6%C2%A6-%C2%A6+%C2%A6-%C2%A6%D0%AB%C2%A6%C2%A6%C2%A6-%C2%A6%C2%AC%C2%A6-%C2%A6%C2%A6T%D0%90%C2%A6-%C2%A6+%C2%A6-08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raskalak.ru/files/ee25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sdelanounas.ru/images/img/www.volfoto.ru/x400_files_5_01086132241949973368.jpeg.jpe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amenkaschool2.ucoz.ru/_ph/21/905710449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cherinfo.ru/u/pages/2010/04/02/ed8c08f3-56d0-40c5-9f09-12f266d6d342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vasposad.ru/school/homepages/all_kurs/konkurs2010/web-pages/belousova/stolyarova_yuliya/big_photo/konev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kinodom-online.ru/_ld/15/159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osinstrument.com/pb/img/echo.msk.ru-att-element-741123-misc-008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s018.radikal.ru/i514/1201/62/5af0c07bf6df.jpg" TargetMode="Externa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commons.wikimedia.org/wiki/File:Nakhimov_Medal.jpg?uselang=ru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kinodom-online.ru/_ld/15/1592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rosinstrument.com/pb/img/echo.msk.ru-att-element-741123-misc-008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018.radikal.ru/i514/1201/62/5af0c07bf6df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nivasposad.ru/school/homepages/all_kurs/konkurs2010/web-pages/belousova/stolyarova_yuliya/big_photo/konev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http://img11.nnm.ru/9/6/8/5/5/ed69f9e592b37e4d67575ee3168_prev.jpg&amp;iorient=&amp;ih=&amp;nojs=1&amp;icolor=&amp;site=&amp;text=%D0%BA%D0%B0%D1%80%D1%82%D0%B8%D0%BD%D0%BA%D0%B0%20%D0%B2%D0%B5%D0%BB%D0%B8%D0%BA%D0%B0%D1%8F%20%D0%BE%D1%82%D0%B5%D1%87%D0%B5%D1%81%D1%82%D0%B2%D0%B5%D0%BD%D0%BD%D0%B0%D1%8F%20%D0%B2%D0%BE%D0%B9%D0%BD%D0%B0&amp;iw=&amp;wp=&amp;pos=2&amp;recent=&amp;type=&amp;isize=&amp;rpt=simage&amp;itype=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b/2/24/516/24516240_NKolli_Krasnoarm_2_kav_gv_korp_gotovyat_obed_na_stoyanke_1942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11.nnm.ru/3/2/3/b/8/098ad8a067fa375473bfc25b910_prev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40.radikal.ru/i088/1106/3c/db1af80094c0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hukcha.net/uploads/posts/2009-01/1233078962_leningrad_04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nnm.ru/6/0/b/2/c/60b2ce56103d31f1a4df05209b52307e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0.liveinternet.ru/images/attach/b/2/24/516/24516240_NKolli_Krasnoarm_2_kav_gv_korp_gotovyat_obed_na_stoyanke_1942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http://img11.nnm.ru/9/6/8/5/5/ed69f9e592b37e4d67575ee3168_prev.jpg&amp;iorient=&amp;ih=&amp;nojs=1&amp;icolor=&amp;site=&amp;text=%D0%BA%D0%B0%D1%80%D1%82%D0%B8%D0%BD%D0%BA%D0%B0%20%D0%B2%D0%B5%D0%BB%D0%B8%D0%BA%D0%B0%D1%8F%20%D0%BE%D1%82%D0%B5%D1%87%D0%B5%D1%81%D1%82%D0%B2%D0%B5%D0%BD%D0%BD%D0%B0%D1%8F%20%D0%B2%D0%BE%D0%B9%D0%BD%D0%B0&amp;iw=&amp;wp=&amp;pos=2&amp;recent=&amp;type=&amp;isize=&amp;rpt=simage&amp;itype=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pomnivoinu.ru/img/reports/1249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rnns.ru/uploads/posts/2010-01/1262677262_pr20060613145150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ovross.ru/modules/FCKeditor/Upload/Image/000002013/22022013/1-2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mg-fotki.yandex.ru/get/4301/fotosergs.54/0_41ba1_a2778995_X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lib2.podelise.ru/tw_files2/urls_156/5/d-4157/4157_html_m7aa1ebb8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odernlib.ru/books/bse/bolshaya_sovetskaya_enciklopediya_ar/i010-001-250854858.jp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gazeta.a42.ru/images/uploads/Treptow1.jp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1sn.ru/files/1010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hyperlink" Target="http://vsr.mil.by/wp-content/uploads/2011/11/227_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http://img11.nnm.ru/9/6/8/5/5/ed69f9e592b37e4d67575ee3168_prev.jpg&amp;iorient=&amp;ih=&amp;nojs=1&amp;icolor=&amp;site=&amp;text=%D0%BA%D0%B0%D1%80%D1%82%D0%B8%D0%BD%D0%BA%D0%B0%20%D0%B2%D0%B5%D0%BB%D0%B8%D0%BA%D0%B0%D1%8F%20%D0%BE%D1%82%D0%B5%D1%87%D0%B5%D1%81%D1%82%D0%B2%D0%B5%D0%BD%D0%BD%D0%B0%D1%8F%20%D0%B2%D0%BE%D0%B9%D0%BD%D0%B0&amp;iw=&amp;wp=&amp;pos=2&amp;recent=&amp;type=&amp;isize=&amp;rpt=simage&amp;itype=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t18.privet.ru/lr/0a12e0b0a151d7f5936928b5111358c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adikal.ua/data/upload/49112/0fccf/201055d812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nnm.ru/6/0/b/2/c/60b2ce56103d31f1a4df05209b52307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img1.liveinternet.ru/images/attach/c/1/73/947/73947085_fcaa099688b21255_large97j82lfihs00wcwsg40oco4gcejcuplo1l0oo0sk8c40s8osc4th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amsv.narod.ru/Klb/City/Brest/Jpg/01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muzeypart.clan.su/br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restskaya-krepost.ru/files/2902759hnx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/>
          <a:lstStyle/>
          <a:p>
            <a:r>
              <a:rPr lang="ru-RU" dirty="0" smtClean="0"/>
              <a:t>Познавательная игра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785926"/>
            <a:ext cx="7033984" cy="18722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этой памяти верны»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qrok.net/uploads/posts/2010-11/1290256744_world_war_1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4878"/>
          <a:stretch>
            <a:fillRect/>
          </a:stretch>
        </p:blipFill>
        <p:spPr bwMode="auto">
          <a:xfrm>
            <a:off x="2071670" y="3286124"/>
            <a:ext cx="496135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39401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Этот город называли «вратами Москвы».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Здесь немецкая военная машина впервые затормозила ,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встретив серьезное сопротивление. Назовите этот город.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Тверь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Смоленск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Тула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Керчь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://img0.liveinternet.ru/images/attach/c/3/75/500/75500034_3463295_20101125112459611Brest_Fortress_3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428868"/>
            <a:ext cx="5076825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3688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«Дорога жизни»- единственная военно-стратегическая транспортная магистраль, которая соединяла   блокадный Ленинград с Большой землей. По какому озеру она проходила?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Ладожскому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б)Онежскому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Чудскому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Псковскому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tumentoday.ru/wp-content/uploads/2012/01/%C2%A6-%C2%A6%C2%AC%C2%A6-%C2%A6%C2%A6%C2%A6-%C2%A6+%C2%A6-%C2%A6%D0%AB%C2%A6%C2%A6%C2%A6-%C2%A6%C2%AC%C2%A6-%C2%A6%C2%A6T%D0%90%C2%A6-%C2%A6+%C2%A6-0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85992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3797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Какой город оставили советские войска 4июля 1942года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после 250-дневной обороны?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Севастополь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б)Одесса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Новороссийск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Мурманск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kraskalak.ru/files/ee2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85926"/>
            <a:ext cx="4876800" cy="363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7974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58суток сержант Павлов и его бойцы (24 бойца 6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национ-ей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отбивали атаки вражеской пехоты, танков и самолетов,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ведя оборону в одном из домов города.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В каком городе находится этот «Дом солдатской славы»,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знаменитый дом Павлова?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Москва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Волгоград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Курск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Ленинград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sdelanounas.ru/images/img/www.volfoto.ru/x400_files_5_01086132241949973368.jpeg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85992"/>
            <a:ext cx="3357586" cy="2348206"/>
          </a:xfrm>
          <a:prstGeom prst="rect">
            <a:avLst/>
          </a:prstGeom>
          <a:noFill/>
        </p:spPr>
      </p:pic>
      <p:pic>
        <p:nvPicPr>
          <p:cNvPr id="21506" name="Picture 2" descr="http://www.cherinfo.ru/u/pages/2010/04/02/ed8c08f3-56d0-40c5-9f09-12f266d6d34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4255"/>
          <a:stretch>
            <a:fillRect/>
          </a:stretch>
        </p:blipFill>
        <p:spPr bwMode="auto">
          <a:xfrm>
            <a:off x="6000760" y="2500306"/>
            <a:ext cx="2992114" cy="4143404"/>
          </a:xfrm>
          <a:prstGeom prst="rect">
            <a:avLst/>
          </a:prstGeom>
          <a:noFill/>
        </p:spPr>
      </p:pic>
      <p:pic>
        <p:nvPicPr>
          <p:cNvPr id="21510" name="Picture 6" descr="http://kamenkaschool2.ucoz.ru/_ph/21/905710449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500570"/>
            <a:ext cx="335758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44402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Сектор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«Полководцы Великой Отечественной войны»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www.kinodom-online.ru/_ld/15/15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6276" y="214290"/>
            <a:ext cx="1605926" cy="2286016"/>
          </a:xfrm>
          <a:prstGeom prst="rect">
            <a:avLst/>
          </a:prstGeom>
          <a:noFill/>
        </p:spPr>
      </p:pic>
      <p:pic>
        <p:nvPicPr>
          <p:cNvPr id="7" name="Picture 2" descr="http://s018.radikal.ru/i514/1201/62/5af0c07bf6d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643182"/>
            <a:ext cx="1625119" cy="2025983"/>
          </a:xfrm>
          <a:prstGeom prst="rect">
            <a:avLst/>
          </a:prstGeom>
          <a:noFill/>
        </p:spPr>
      </p:pic>
      <p:pic>
        <p:nvPicPr>
          <p:cNvPr id="8" name="Picture 2" descr="http://www.rosinstrument.com/pb/img/echo.msk.ru-att-element-741123-misc-008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4786322"/>
            <a:ext cx="1676271" cy="1857364"/>
          </a:xfrm>
          <a:prstGeom prst="rect">
            <a:avLst/>
          </a:prstGeom>
          <a:noFill/>
        </p:spPr>
      </p:pic>
      <p:pic>
        <p:nvPicPr>
          <p:cNvPr id="9" name="Picture 2" descr="http://www.nivasposad.ru/school/homepages/all_kurs/konkurs2010/web-pages/belousova/stolyarova_yuliya/big_photo/konev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4786322"/>
            <a:ext cx="149055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2913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В честь каких известных русских флотоводцев в годы   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для награждения моряков были созданы ордена?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Лефорта, Колчака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Невского,  Кутузова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Ушакова, Нахимова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Кравченко, Егорова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Nakhimov Med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804431" cy="3779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721521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полководец, по словам американского исследователя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Кайдена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«нанес немцам больше потерь, чем любой другой военачальник  или группа их, во второй мировой войне. В каждой битве он командовал более чем миллионом людей. Он вводил в дело фантастическое количество танков. Немцы были более чем знакомы с именем и сокрушающим мастерством…ибо перед ними военный гений».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ком идет речь?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Георгий Жуков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Леонид Говоров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Николай Кузнецов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Константин Рокоссовский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www.kinodom-online.ru/_ld/15/15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496"/>
            <a:ext cx="2571768" cy="366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4357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и Жуков, этот полководец не имел специального образования. Москва, Сталинград, Курск, Белоруссия- во всех крупнейших победах войны есть его вклад. Сильный, волевой и одновременно спокойный, он создал вокруг себя атмосферу порядочности, взаимоуважения. Среди солдат ходили легенды о его особой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заговоренности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Именно ему выпала честь командовать парадом Победы в Москве. Назовите имя этого полководца.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Леонид Говоров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Константин Рокоссовский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Иосиф Сталин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rosinstrument.com/pb/img/echo.msk.ru-att-element-741123-misc-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7" y="3286124"/>
            <a:ext cx="303022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0830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Маршал Советского Союза с июня 1942года до конца войны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командовал фронтом. Кто этот полководец?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Павел Гаврилов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Николай Кузнецов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Иван Панфилов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Леонид Говоров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s018.radikal.ru/i514/1201/62/5af0c07bf6d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71678"/>
            <a:ext cx="3000396" cy="374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81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Как военачальника его отличала тяга к нестандартным решениям и смелому маневру. Не случайно войска под его командованием совершили в последние дни войны молниеносный марш-бросок к Праге. Он был беспощаден к воюющему противнику,  он умел оценить его мужество.  Назовите его имя.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а) Иван Конев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б) Александр  Василевский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в) Роман Малиновский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г) Борис Шапошников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5362" name="Picture 2" descr="http://www.nivasposad.ru/school/homepages/all_kurs/konkurs2010/web-pages/belousova/stolyarova_yuliya/big_photo/kone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86058"/>
            <a:ext cx="280912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010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Сектор</a:t>
            </a:r>
            <a:br>
              <a:rPr lang="ru-RU" b="1" dirty="0" smtClean="0"/>
            </a:br>
            <a:r>
              <a:rPr lang="ru-RU" b="1" dirty="0" smtClean="0"/>
              <a:t>«Исторические события»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7200" b="1" dirty="0"/>
          </a:p>
        </p:txBody>
      </p:sp>
      <p:pic>
        <p:nvPicPr>
          <p:cNvPr id="6" name="Picture 2" descr="http://im8-tub-ru.yandex.net/i?id=469951712-0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3643338" cy="2906918"/>
          </a:xfrm>
          <a:prstGeom prst="rect">
            <a:avLst/>
          </a:prstGeom>
          <a:noFill/>
        </p:spPr>
      </p:pic>
      <p:pic>
        <p:nvPicPr>
          <p:cNvPr id="32771" name="Picture 3" descr="http://img0.liveinternet.ru/images/attach/b/2/24/516/24516240_NKolli_Krasnoarm_2_kav_gv_korp_gotovyat_obed_na_stoyanke_194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428868"/>
            <a:ext cx="381718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265429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Сектор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«Литература и искусство»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img11.nnm.ru/3/2/3/b/8/098ad8a067fa375473bfc25b910_pre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71744"/>
            <a:ext cx="447958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1488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Уже 24июня 1941 года в газетах «Красная звезда» и «Известия» было опубликовано стихотворение  В. Лебедя-Кумача, которое сразу стало главной песней Великой Отечественной. Как называется эта песня?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«Шел в атаку яростный 41-год 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«Три танкиста»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«Священная война»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« На солнечной поляночке»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s40.radikal.ru/i088/1106/3c/db1af80094c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876"/>
            <a:ext cx="337006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01156" cy="39541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самые тяжелые дни блокады Ленинграда создана гениальная 7 симфония. Ее первая трансляция из осажденного города была воспринята во всем мире как проявление гражданского мужества. Назовите ее автора.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Сергей Прокопьев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Дмитрий Шостакович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 Петр Чайковский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chukcha.net/uploads/posts/2009-01/1233078962_leningrad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21707"/>
          <a:stretch>
            <a:fillRect/>
          </a:stretch>
        </p:blipFill>
        <p:spPr bwMode="auto">
          <a:xfrm>
            <a:off x="4857752" y="2571744"/>
            <a:ext cx="388498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39401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Красноармеец Гаврил Ершов писал 17апреля 1943года поэту: «Ваша поэма…энциклопедия фронтовой жизни бойца».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каком произведении идет речь и кто его автор?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В. Высоцкий «Служили 2 товарища»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А. Твардовский «Василий Теркин»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А. Фадеев «Молодая гвардия»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М. Донской  «Радуга»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g1.nnm.ru/6/0/b/2/c/60b2ce56103d31f1a4df05209b52307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2"/>
            <a:ext cx="4143404" cy="2767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 А. Сурков в конце ноября 1941 года после очень трудного для него фронтового дня под Истрой написал письмо жене, шестнадцать строчек которого впоследствии стали любимой песней фронтовиков.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какой песне идет речь?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«Землянка»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«В лесу прифронтовом»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«У деревни Крюково»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«Враги сожгли родную хату»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http://img0.liveinternet.ru/images/attach/b/2/24/516/24516240_NKolli_Krasnoarm_2_kav_gv_korp_gotovyat_obed_na_stoyanke_194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81718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544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Любовь и верность оказались на войне сильнее тяжелейших,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невыносимых испытаний и даже смерти- таков жизнеутверждающий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смысл известного стихотворения  К. Симонова. Назовите его.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«Жди меня»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«Жёны»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«На час запомнив имена»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«Ты говорила мне люблю»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Сектор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«Подвиг солдата»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8-tub-ru.yandex.net/i?id=469951712-0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393956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9144000" cy="3797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Летчик, герой Советского Союза, 26июня 1941 года направил подбитый самолет в скопление танков противника. Назовите его.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Дмитрий Кузнецов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Павел Гаврилов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Николай Гастелло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Виктор Талалихин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pomnivoinu.ru/img/reports/124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9401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Назовите Гвардии рядового, героя Советского Союза,  который  23 февраля 1943 года в бою за деревню Чернушки закрыл своим телом амбразуру пулеметного дзота гитлеровцев.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Павел Морозов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Олег Кошевой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Марат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Александр Матросов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rnns.ru/uploads/posts/2010-01/1262677262_pr20060613145150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928802"/>
            <a:ext cx="3048000" cy="2286001"/>
          </a:xfrm>
          <a:prstGeom prst="rect">
            <a:avLst/>
          </a:prstGeom>
          <a:noFill/>
        </p:spPr>
      </p:pic>
      <p:pic>
        <p:nvPicPr>
          <p:cNvPr id="6148" name="Picture 4" descr="http://img-fotki.yandex.ru/get/4301/fotosergs.54/0_41ba1_a2778995_X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357694"/>
            <a:ext cx="3000396" cy="1998388"/>
          </a:xfrm>
          <a:prstGeom prst="rect">
            <a:avLst/>
          </a:prstGeom>
          <a:noFill/>
        </p:spPr>
      </p:pic>
      <p:pic>
        <p:nvPicPr>
          <p:cNvPr id="6150" name="Picture 6" descr="http://www.sovross.ru/modules/FCKeditor/Upload/Image/000002013/22022013/1-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429132"/>
            <a:ext cx="2857520" cy="1930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64" y="857232"/>
            <a:ext cx="8749636" cy="3797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Советский летчик, герой Советского Союза, после ампутации обеих ног вернулся к полетам и еще сбил 7 самолетов, прототип героя «Повесть о настоящем человеке» Бориса Полевого. Назовите его.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И.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Мересьев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г)Д.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Карбышев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lib2.podelise.ru/tw_files2/urls_156/5/d-4157/4157_html_m7aa1ebb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471933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4786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14июля 1941 года под городом Оршей по наступающим фашистским войскам впервые нанесла удар батарея реактивных минометов. Как ласково назвали установку реактивной артиллерии?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Катюша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б)Шнейдер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в)Тюльпан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Самоходка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modernlib.ru/books/bse/bolshaya_sovetskaya_enciklopediya_ar/i010-001-25085485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55248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940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В каком городе поставлен памятник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советскому воину-освободителю с девочкой на руках?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Варшава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Берлин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Минск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 Киев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gazeta.a42.ru/images/uploads/Treptow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3500462" cy="466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455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Герой Молодой Гвардии, боец молодежного диверсионного отряда, захваченная оккупантами в подмосковной деревне Петрищево и под пытками не назвавшая даже своего имени.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звали эту мужественную девушку?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Валя Зенкина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Зоя Космодемьянская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в)Лида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Вашкевич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г) Надя Богданова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1sn.ru/files/10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643314"/>
            <a:ext cx="2714644" cy="2857520"/>
          </a:xfrm>
          <a:prstGeom prst="rect">
            <a:avLst/>
          </a:prstGeom>
          <a:noFill/>
        </p:spPr>
      </p:pic>
      <p:pic>
        <p:nvPicPr>
          <p:cNvPr id="3074" name="Picture 2" descr="http://vsr.mil.by/wp-content/uploads/2011/11/227_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785926"/>
            <a:ext cx="2571768" cy="256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000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Какое историческое событие , транслирующееся по радио на всю страну, происходило в Москве в начале ноября 1941 года, когда враг стоял в 80км от города?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подписание акта о капитуляции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б)начало Смоленского сражения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в)парад войск на Красной площади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субботник в  Ленинграде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8-tub-ru.yandex.net/i?id=469951712-0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14752"/>
            <a:ext cx="3357586" cy="267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457203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Какое сражение положило начало коренному перелому в ходе Великой Отечественной войны?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Битва за Днепр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б)Танковое сражение под   Прохоровкой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Сталинградская битва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Героическая оборона Тулы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29698" name="Picture 2" descr="http://stat18.privet.ru/lr/0a12e0b0a151d7f5936928b5111358c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496"/>
            <a:ext cx="446558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407196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После какой битвы стратегическая инициатива перешла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полностью в руки советского командования?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а) Курская битва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б) Блокада Ленинграда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в) Битва за Киев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г) Балканская наступательная операция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radikal.ua/data/upload/49112/0fccf/201055d81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7519" b="9774"/>
          <a:stretch>
            <a:fillRect/>
          </a:stretch>
        </p:blipFill>
        <p:spPr bwMode="auto">
          <a:xfrm>
            <a:off x="5072066" y="2500306"/>
            <a:ext cx="379657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1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Какое кодовое название носит операция, которая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происходила с 30 декабря 1942 года по 2 февраля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1943года и в результате которой армия Паулюса была 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рассечена и капитулировала?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«Тайфун»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«Запад»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«Блицкриг»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«Кольцо»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g1.nnm.ru/6/0/b/2/c/60b2ce56103d31f1a4df05209b52307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2"/>
            <a:ext cx="4143404" cy="2767452"/>
          </a:xfrm>
          <a:prstGeom prst="rect">
            <a:avLst/>
          </a:prstGeom>
          <a:noFill/>
        </p:spPr>
      </p:pic>
      <p:pic>
        <p:nvPicPr>
          <p:cNvPr id="27652" name="Picture 4" descr="http://img1.liveinternet.ru/images/attach/c/1/73/947/73947085_fcaa099688b21255_large97j82lfihs00wcwsg40oco4gcejcuplo1l0oo0sk8c40s8osc4th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000240"/>
            <a:ext cx="3714776" cy="236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256" y="0"/>
            <a:ext cx="6696744" cy="55306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Сектор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«Исторические места»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samsv.narod.ru/Klb/City/Brest/Jpg/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991691" cy="2928958"/>
          </a:xfrm>
          <a:prstGeom prst="rect">
            <a:avLst/>
          </a:prstGeom>
          <a:noFill/>
        </p:spPr>
      </p:pic>
      <p:pic>
        <p:nvPicPr>
          <p:cNvPr id="7" name="Picture 2" descr="http://muzeypart.clan.su/b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2203148" cy="305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3688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Крепость, построенная в 1833 – 38 годах, героически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оборонялась в 1941 году с 22 июня до 20-х чисел июля.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Назовите эту крепость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а)Волгоградская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Брестская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Рыльская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Кизлярская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brestskaya-krepost.ru/files/2902759hnx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9409"/>
          <a:stretch>
            <a:fillRect/>
          </a:stretch>
        </p:blipFill>
        <p:spPr bwMode="auto">
          <a:xfrm>
            <a:off x="3357554" y="2643182"/>
            <a:ext cx="5076825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589</Words>
  <Application>Microsoft Office PowerPoint</Application>
  <PresentationFormat>Экран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Познавательная игра </vt:lpstr>
      <vt:lpstr>Сектор «Исторические события»  </vt:lpstr>
      <vt:lpstr>14июля 1941 года под городом Оршей по наступающим фашистским войскам впервые нанесла удар батарея реактивных минометов. Как ласково назвали установку реактивной артиллерии?  а) Катюша  б)Шнейдер  в)Тюльпан  г) Самоходка</vt:lpstr>
      <vt:lpstr>Какое историческое событие , транслирующееся по радио на всю страну, происходило в Москве в начале ноября 1941 года, когда враг стоял в 80км от города?  а) подписание акта о капитуляции  б)начало Смоленского сражения  в)парад войск на Красной площади  г) субботник в  Ленинграде </vt:lpstr>
      <vt:lpstr>Какое сражение положило начало коренному перелому в ходе Великой Отечественной войны?  а) Битва за Днепр  б)Танковое сражение под   Прохоровкой  в) Сталинградская битва  г) Героическая оборона Тулы </vt:lpstr>
      <vt:lpstr>      После какой битвы стратегическая инициатива перешла                    полностью в руки советского командования?  а) Курская битва  б) Блокада Ленинграда  в) Битва за Киев  г) Балканская наступательная операция</vt:lpstr>
      <vt:lpstr>      Какое кодовое название носит операция, которая         происходила с 30 декабря 1942 года по 2 февраля    1943года и в результате которой армия Паулюса была                           рассечена и капитулировала?  а) «Тайфун»  б) «Запад»  в) «Блицкриг»  г) «Кольцо»</vt:lpstr>
      <vt:lpstr>Сектор «Исторические места»</vt:lpstr>
      <vt:lpstr>      Крепость, построенная в 1833 – 38 годах, героически      оборонялась в 1941 году с 22 июня до 20-х чисел июля.                           Назовите эту крепость.  а)Волгоградская  б) Брестская  в) Рыльская  г) Кизлярская </vt:lpstr>
      <vt:lpstr>                    Этот город называли «вратами Москвы».         Здесь немецкая военная машина впервые затормозила ,         встретив серьезное сопротивление. Назовите этот город.  а) Тверь  б) Смоленск  в) Тула  г) Керчь </vt:lpstr>
      <vt:lpstr>  «Дорога жизни»- единственная военно-стратегическая транспортная магистраль, которая соединяла   блокадный Ленинград с Большой землей. По какому озеру она проходила?  а) Ладожскому  б)Онежскому  в) Чудскому  г) Псковскому</vt:lpstr>
      <vt:lpstr>                 Какой город оставили советские войска 4июля 1942года                                       после 250-дневной обороны?  а) Севастополь  б)Одесса  в) Новороссийск  г) Мурманск</vt:lpstr>
      <vt:lpstr>    58суток сержант Павлов и его бойцы (24 бойца 6 национ-ей)          отбивали атаки вражеской пехоты, танков и самолетов,                     ведя оборону в одном из домов города.       В каком городе находится этот «Дом солдатской славы»,                                знаменитый дом Павлова?  а) Москва  б) Волгоград  в) Курск  г) Ленинград</vt:lpstr>
      <vt:lpstr>Сектор  «Полководцы Великой Отечественной войны»</vt:lpstr>
      <vt:lpstr>   В честь каких известных русских флотоводцев в годы      ВОв для награждения моряков были созданы ордена?  а) Лефорта, Колчака   б) Невского,  Кутузова  в) Ушакова, Нахимова  г) Кравченко, Егорова</vt:lpstr>
      <vt:lpstr>Этот полководец, по словам американского исследователя Кайдена, «нанес немцам больше потерь, чем любой другой военачальник  или группа их, во второй мировой войне. В каждой битве он командовал более чем миллионом людей. Он вводил в дело фантастическое количество танков. Немцы были более чем знакомы с именем и сокрушающим мастерством…ибо перед ними военный гений».  О ком идет речь?  а) Георгий Жуков  б) Леонид Говоров  в) Николай Кузнецов  г) Константин Рокоссовский</vt:lpstr>
      <vt:lpstr>Как и Жуков, этот полководец не имел специального образования. Москва, Сталинград, Курск, Белоруссия- во всех крупнейших победах войны есть его вклад. Сильный, волевой и одновременно спокойный, он создал вокруг себя атмосферу порядочности, взаимоуважения. Среди солдат ходили легенды о его особой «заговоренности». Именно ему выпала честь командовать парадом Победы в Москве. Назовите имя этого полководца.   а) Леонид Говоров  б) Константин Рокоссовский  в) Иосиф Сталин</vt:lpstr>
      <vt:lpstr>         Маршал Советского Союза с июня 1942года до конца войны                     командовал фронтом. Кто этот полководец?  а) Павел Гаврилов  б) Николай Кузнецов  в) Иван Панфилов  г) Леонид Говоров</vt:lpstr>
      <vt:lpstr>Как военачальника его отличала тяга к нестандартным решениям и смелому маневру. Не случайно войска под его командованием совершили в последние дни войны молниеносный марш-бросок к Праге. Он был беспощаден к воюющему противнику,  он умел оценить его мужество.  Назовите его имя.  а) Иван Конев  б) Александр  Василевский  в) Роман Малиновский  г) Борис Шапошников   </vt:lpstr>
      <vt:lpstr>Сектор  «Литература и искусство»</vt:lpstr>
      <vt:lpstr>Уже 24июня 1941 года в газетах «Красная звезда» и «Известия» было опубликовано стихотворение  В. Лебедя-Кумача, которое сразу стало главной песней Великой Отечественной. Как называется эта песня?  а) «Шел в атаку яростный 41-год »  б) «Три танкиста»  в) «Священная война»  г) « На солнечной поляночке»</vt:lpstr>
      <vt:lpstr>В самые тяжелые дни блокады Ленинграда создана гениальная 7 симфония. Ее первая трансляция из осажденного города была воспринята во всем мире как проявление гражданского мужества. Назовите ее автора.  а) Сергей Прокопьев  б) Дмитрий Шостакович  в)  Петр Чайковский</vt:lpstr>
      <vt:lpstr>Красноармеец Гаврил Ершов писал 17апреля 1943года поэту: «Ваша поэма…энциклопедия фронтовой жизни бойца».  О каком произведении идет речь и кто его автор?  а) В. Высоцкий «Служили 2 товарища»  б) А. Твардовский «Василий Теркин»  в) А. Фадеев «Молодая гвардия»  г) М. Донской  «Радуга»</vt:lpstr>
      <vt:lpstr>Поэт А. Сурков в конце ноября 1941 года после очень трудного для него фронтового дня под Истрой написал письмо жене, шестнадцать строчек которого впоследствии стали любимой песней фронтовиков.  О какой песне идет речь?  а) «Землянка»  б) «В лесу прифронтовом»  в) «У деревни Крюково»  г) «Враги сожгли родную хату»</vt:lpstr>
      <vt:lpstr>           Любовь и верность оказались на войне сильнее тяжелейших,        невыносимых испытаний и даже смерти- таков жизнеутверждающий            смысл известного стихотворения  К. Симонова. Назовите его.   а) «Жди меня»  б) «Жёны»  в) «На час запомнив имена»  г) «Ты говорила мне люблю»</vt:lpstr>
      <vt:lpstr>Сектор  «Подвиг солдата»</vt:lpstr>
      <vt:lpstr>Летчик, герой Советского Союза, 26июня 1941 года направил подбитый самолет в скопление танков противника. Назовите его.   а) Дмитрий Кузнецов  б) Павел Гаврилов  в) Николай Гастелло  г) Виктор Талалихин</vt:lpstr>
      <vt:lpstr> Назовите Гвардии рядового, героя Советского Союза,  который  23 февраля 1943 года в бою за деревню Чернушки закрыл своим телом амбразуру пулеметного дзота гитлеровцев.  а) Павел Морозов   б) Олег Кошевой  в) Марат Казей  г) Александр Матросов </vt:lpstr>
      <vt:lpstr>Советский летчик, герой Советского Союза, после ампутации обеих ног вернулся к полетам и еще сбил 7 самолетов, прототип героя «Повесть о настоящем человеке» Бориса Полевого. Назовите его.   а) И. Кожедуб  б) А. Покрышкин  в) А. Мересьев  г)Д. Карбышев</vt:lpstr>
      <vt:lpstr>                         В каком городе поставлен памятник            советскому воину-освободителю с девочкой на руках?  а) Варшава  б) Берлин  в) Минск  г)  Киев</vt:lpstr>
      <vt:lpstr>Герой Молодой Гвардии, боец молодежного диверсионного отряда, захваченная оккупантами в подмосковной деревне Петрищево и под пытками не назвавшая даже своего имени.  Как звали эту мужественную девушку?  а) Валя Зенкина  б) Зоя Космодемьянская  в)Лида Вашкевич  г) Надя Богданова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Познавательная игра </dc:title>
  <dc:creator>test</dc:creator>
  <cp:lastModifiedBy>master</cp:lastModifiedBy>
  <cp:revision>62</cp:revision>
  <dcterms:created xsi:type="dcterms:W3CDTF">2013-04-15T12:47:27Z</dcterms:created>
  <dcterms:modified xsi:type="dcterms:W3CDTF">2013-04-20T10:04:09Z</dcterms:modified>
</cp:coreProperties>
</file>