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im8-tub-ru.yandex.net/i?id=547501631-16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7910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900igr.net/datai/geografija/Povolzhe/0002-003-Povolz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im5-tub-ru.yandex.net/i?id=256768479-52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36712"/>
            <a:ext cx="2736304" cy="20882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27584" y="3212976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«Золовкины посиделки". Молодые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невестки приглашали в гости к себе золовок. Новобрачная  невестка должна была подарить золовкам подарок.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7944" y="1268760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                Суббота.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3581561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900igr.net/datai/geografija/Povolzhe/0002-003-Povolz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im2-tub-ru.yandex.net/i?id=49981782-26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2808312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499992" y="1340768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         Воскресенье.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3573016"/>
            <a:ext cx="756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Прощённое –воскресенье. 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этот день заканчивается обжорство и веселье, на ледяных горках разводят костёр, стараясь растопить лёд. Этот день очищения  перед постом, в этот день все ходят друг другу и просят прощенье.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948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900igr.net/datai/geografija/Povolzhe/0002-003-Povolz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2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im3-tub-ru.yandex.net/i?id=345097925-43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2"/>
            <a:ext cx="7272808" cy="4896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3545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900igr.net/datas/prazdniki/Maslenitsa-1/0005-005-Kazhdyj-den-Maslenitsy-imel-svoe-nazvanie-i-svoi-zabav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999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900igr.net/datas/prazdniki/Maslenitsa-1/0014-014-Maslenitsa-nazyvalas-syrnoju-nedeleju-na-kotoroj-edjat-syr-jajt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108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900igr.net/datas/prazdniki/Maslenitsa-1/0015-015-CHto-zhe-samoe-glavnoe-v-Maslenit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0" y="0"/>
            <a:ext cx="9144000" cy="697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90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900igr.net/datai/geografija/Povolzhe/0002-003-Povolz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http://im7-tub-ru.yandex.net/i?id=109127943-51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2304256" cy="20882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81442" y="2924944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>
                <a:latin typeface="Arial" pitchFamily="34" charset="0"/>
                <a:cs typeface="Arial" pitchFamily="34" charset="0"/>
              </a:rPr>
              <a:t>Понедельник-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встреча масленицы. В этот день встречают Масленицу, наряжают куклу – чучело, строят снежные горы, балаганы. Те, кто побогаче, пекут блины. Первый блин отдают нищим на помин усопшим.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3928" y="908720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            Понедельник.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3570351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900igr.net/datai/geografija/Povolzhe/0002-003-Povolz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26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im4-tub-ru.yandex.net/i?id=545603263-64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3096344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27584" y="3429000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Вторник-</a:t>
            </a:r>
            <a:r>
              <a:rPr lang="ru-RU" sz="2000" i="1" dirty="0" err="1" smtClean="0">
                <a:latin typeface="Arial" pitchFamily="34" charset="0"/>
                <a:cs typeface="Arial" pitchFamily="34" charset="0"/>
              </a:rPr>
              <a:t>заигрыши.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утра молодые люди приглашались кататься на гор, поесть блинов. Звали родных и знакомых: «У нас две горы готовы и блины испечены-просим жаловать»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3968" y="1124744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              Вторник.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2239677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900igr.net/datai/geografija/Povolzhe/0002-003-Povolz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im7-tub-ru.yandex.net/i?id=596718352-52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36712"/>
            <a:ext cx="2736304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27584" y="3356992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Среда – лакомка.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 этот день зять приходил « к тёщи на блины». Кроме зятя тёща приглашала и других гостей. В этот день зятья приходят к тёщам на блины.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7944" y="1196752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                      Среда.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1402848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900igr.net/datai/geografija/Povolzhe/0002-003-Povolz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im2-tub-ru.yandex.net/i?id=574942178-64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2592288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99592" y="3140968"/>
            <a:ext cx="74888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Разгуляй – четверток.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 этого дня Масленица разворачивалась во всю ширь. Народ придавался всевозможными потехами: ледяные горки, качели, балаганы, катание на лошадях, карнавалы , кулачные бои, шумные пирушки.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9952" y="1340768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           Четверг.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2523156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900igr.net/datai/geografija/Povolzhe/0002-003-Povolz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im3-tub-ru.yandex.net/i?id=353107974-28-72&amp;n=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20"/>
            <a:ext cx="2592288" cy="20882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27584" y="3356992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«Тёщины вечёрки". Зятья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приглашали своих тёщ, и угощали их блинами. Говорят, «у тёщи зятёк любимый сынок».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1052736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                Пятница.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3668210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240</Words>
  <Application>Microsoft Office PowerPoint</Application>
  <PresentationFormat>Экран (4:3)</PresentationFormat>
  <Paragraphs>14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Валерия</dc:creator>
  <cp:lastModifiedBy>Валерия</cp:lastModifiedBy>
  <cp:revision>47</cp:revision>
  <dcterms:created xsi:type="dcterms:W3CDTF">2014-06-06T04:36:19Z</dcterms:created>
  <dcterms:modified xsi:type="dcterms:W3CDTF">2014-06-06T06:53:57Z</dcterms:modified>
</cp:coreProperties>
</file>