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04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05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2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06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1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5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4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8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5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B5A3-EF92-49A9-873C-648A573C0F86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2A2-83F4-40AE-8F3F-2A61BE8C6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5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Защитим Природу!</a:t>
            </a:r>
            <a:endParaRPr lang="ru-RU" sz="6000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83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Что же такое охрана природы?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7992888" cy="4525963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Охрана природы — комплекс мер по сохранению, рациональному использованию и восстановлению природных ресурсов и окружающей среды, в том числе видового разнообразия флоры и фауны, богатства недр, чистоты вод, лесов и атмосферы Земли. Охрана природы имеет экономическое, историческое и социальное значение.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72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Защита природы-дело каждого из нас!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Природа - необыкновенно гармоничный и сбалансированный организм, в котором нет случайностей, а все правильно и четко организовано. Человечество, хоть и является частью природы, почему-то решило, что имеет полное право управлять всеми процессами и явлениями, происходящими в окружающей среде. Мы строим города, обращаем течения рек вспять, пытаемся покорить стихию и заставить ее служить на наше благо. Конечно же, результаты человеческой деятельности во многом оказали неблагоприятное воздействие на состояние экологии, а теперь мы всячески стараемся предотвратить те изменения в природе, которые сами и повлекли, осуществляя вывоз мусора и отходов. Наука экология на сегодняшний день - одна из самых важных и глубоко изучаемых. Большинство мировых держав ежегодно тратят огромные средства на решение экологических проблем. Конечно, нам, простым обывателям, не под силу решить задачи мирового масштаба, но вот внести свой, хоть и небольшой вклад, в дело улучшения экологии - это обязанность каждого из </a:t>
            </a:r>
            <a:r>
              <a:rPr lang="ru-RU" i="1" dirty="0" smtClean="0"/>
              <a:t>нас.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56656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Защита диких животных</a:t>
            </a:r>
            <a:endParaRPr lang="ru-RU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25000" lnSpcReduction="20000"/>
          </a:bodyPr>
          <a:lstStyle/>
          <a:p>
            <a:r>
              <a:rPr lang="ru-RU" sz="7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Какими глазами мы смотрим на животных, которые живут на нашей планете?</a:t>
            </a:r>
          </a:p>
          <a:p>
            <a:r>
              <a:rPr lang="ru-RU" sz="7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Например, на львов мы смотрим с опаской, на свиней мы смотрим, как на еду, а на кошек смотрим, как на милых маленьких зверюшек. Каждое животное в наших глазах выглядит по разному.</a:t>
            </a:r>
          </a:p>
          <a:p>
            <a:r>
              <a:rPr lang="ru-RU" sz="7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 давайте посмотрим на них одним взглядом. Ведь они живые существа. Сейчас люди спокойно едят мясо, спокойно используют животных в своих целях. Но ни один человек не задумывался о том, что у этого существа есть душа. Такая же душа, как и у нас самих.</a:t>
            </a:r>
          </a:p>
          <a:p>
            <a:r>
              <a:rPr lang="ru-RU" sz="7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Стоит ли человеку защищать животных? Ведь природа может взбунтоваться и отомстить нам всем за это. Так же, многие не понимают, что мы без натуральной шубки можем обойтись, а животное не может. Зачем же убивать существо, ради какой-то шубы. А шуба нам зачем?</a:t>
            </a:r>
          </a:p>
          <a:p>
            <a:r>
              <a:rPr lang="ru-RU" sz="7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 основном, чтобы нам было тепло? Правильно, но сейчас можно купить и не натуральную шубу, в которой мы тоже будем в тепле. Многие покупают такие вещи из-за красоты и стиля, но это уже последнее дело.</a:t>
            </a:r>
          </a:p>
          <a:p>
            <a:r>
              <a:rPr lang="ru-RU" sz="7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Для чего ещё мы используем животных? Для развлекательных целях. Например, лошади, на которых вы можете покататься по парку за N-</a:t>
            </a:r>
            <a:r>
              <a:rPr lang="ru-RU" sz="72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нную</a:t>
            </a:r>
            <a:r>
              <a:rPr lang="ru-RU" sz="7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сумму денег. А вы смотрели когда ни-будь в глаза этой лошади? Многие не задумываются, что ей эта работа в тягость. И никто не может спросить у неё, хочет ли она этого.</a:t>
            </a:r>
          </a:p>
          <a:p>
            <a:endParaRPr lang="ru-RU" sz="72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31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92D050"/>
                </a:solidFill>
              </a:rPr>
              <a:t>Как помочь природе?</a:t>
            </a:r>
            <a:endParaRPr lang="ru-RU" i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92D050"/>
                </a:solidFill>
              </a:rPr>
              <a:t>1. Устройте около дома небольшой огород, выращивайте овощи и зелень. Если нет возможности иметь свой огородик, посадите на подоконнике укроп, петрушку, базилик, цветы.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2. Бережно расходуйте воду.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3. Не включайте лишний раз кондиционер.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4. Избавься от химии. Чем меньше ты пользуешься спрея и химическими чистящими средствами, тем лучше.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5. Не ешьте мяса.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6. Сортируйте мусор и выбрасывайте мусор только в предназначенных для этого местах.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7. Используйте некоторые вещи повторно. Не обязательно сразу выкидывать полиэтиленовый пакеты, используйте их вторично. Пластиковые контейнеры также подлежат повторному применению.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Предпочтите бумажный пакет полиэтиленовому. Или заведите тканевую сумку для покупок.</a:t>
            </a:r>
          </a:p>
          <a:p>
            <a:r>
              <a:rPr lang="ru-RU" sz="1600" i="1" dirty="0" smtClean="0">
                <a:solidFill>
                  <a:srgbClr val="92D050"/>
                </a:solidFill>
              </a:rPr>
              <a:t>8. Любите мир так, как любят его дети. Бережно относитесь к окружающей среде.</a:t>
            </a:r>
            <a:endParaRPr lang="ru-RU" sz="1600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630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Защитим Природу!</vt:lpstr>
      <vt:lpstr>Что же такое охрана природы?</vt:lpstr>
      <vt:lpstr>Защита природы-дело каждого из нас!</vt:lpstr>
      <vt:lpstr>Защита диких животных</vt:lpstr>
      <vt:lpstr>Как помочь природе?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Защитим Природу!</dc:title>
  <dc:creator>Гость</dc:creator>
  <cp:lastModifiedBy>Гость</cp:lastModifiedBy>
  <cp:revision>4</cp:revision>
  <dcterms:created xsi:type="dcterms:W3CDTF">2013-02-07T04:03:20Z</dcterms:created>
  <dcterms:modified xsi:type="dcterms:W3CDTF">2013-02-07T04:39:04Z</dcterms:modified>
</cp:coreProperties>
</file>