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33D-7B66-4BC3-AA8B-DE431BD2D4C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0D0B-BA56-4527-929B-032D28110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1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33D-7B66-4BC3-AA8B-DE431BD2D4C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0D0B-BA56-4527-929B-032D28110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4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33D-7B66-4BC3-AA8B-DE431BD2D4C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0D0B-BA56-4527-929B-032D28110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36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33D-7B66-4BC3-AA8B-DE431BD2D4C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0D0B-BA56-4527-929B-032D28110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5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33D-7B66-4BC3-AA8B-DE431BD2D4C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0D0B-BA56-4527-929B-032D28110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8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33D-7B66-4BC3-AA8B-DE431BD2D4C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0D0B-BA56-4527-929B-032D28110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33D-7B66-4BC3-AA8B-DE431BD2D4C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0D0B-BA56-4527-929B-032D28110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85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33D-7B66-4BC3-AA8B-DE431BD2D4C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0D0B-BA56-4527-929B-032D28110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4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33D-7B66-4BC3-AA8B-DE431BD2D4C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0D0B-BA56-4527-929B-032D28110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2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33D-7B66-4BC3-AA8B-DE431BD2D4C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0D0B-BA56-4527-929B-032D28110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14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33D-7B66-4BC3-AA8B-DE431BD2D4C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0D0B-BA56-4527-929B-032D28110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1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733D-7B66-4BC3-AA8B-DE431BD2D4C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0D0B-BA56-4527-929B-032D28110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наука ковала победу\НАУКА КОВАЛА ПОБЕДУ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5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наука ковала победу\НАУКА КОВАЛА ПОБЕДУ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" y="160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9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наука ковала победу\НАУКА КОВАЛА ПОБЕДУ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3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наука ковала победу\НАУКА КОВАЛА ПОБЕДУ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1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наука ковала победу\НАУКА КОВАЛА ПОБЕДУ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-2373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94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наука ковала победу\НАУКА КОВАЛА ПОБЕДУ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2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наука ковала победу\НАУКА КОВАЛА ПОБЕДУ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3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41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наука ковала победу\НАУКА КОВАЛА ПОБЕДУ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3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наука ковала победу\НАУКА КОВАЛА ПОБЕДУ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" y="328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91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esktop\наука ковала победу\НАУКА КОВАЛА ПОБЕДУ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5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dmin\Desktop\наука ковала победу\НАУКА КОВАЛА ПОБЕДУ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4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наука ковала победу\НАУКА КОВАЛА ПОБЕДУ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50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Admin\Desktop\наука ковала победу\НАУКА КОВАЛА ПОБЕДУ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8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04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Admin\Desktop\наука ковала победу\НАУКА КОВАЛА ПОБЕДУ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33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Admin\Desktop\наука ковала победу\НАУКА КОВАЛА ПОБЕДУ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3" y="889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33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dmin\Desktop\наука ковала победу\НАУКА КОВАЛА ПОБЕДУ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30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Admin\Desktop\наука ковала победу\НАУКА КОВАЛА ПОБЕДУ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31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Admin\Desktop\наука ковала победу\НАУКА КОВАЛА ПОБЕДУ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11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Admin\Desktop\наука ковала победу\НАУКА КОВАЛА ПОБЕДУ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6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Admin\Desktop\наука ковала победу\НАУКА КОВАЛА ПОБЕДУ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52" y="243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03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Admin\Desktop\наука ковала победу\НАУКА КОВАЛА ПОБЕДУ\Слайд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18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Admin\Desktop\наука ковала победу\НАУКА КОВАЛА ПОБЕДУ\Слайд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0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аука ковала победу\НАУКА КОВАЛА ПОБЕДУ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92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Admin\Desktop\наука ковала победу\НАУКА КОВАЛА ПОБЕДУ\Слайд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69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Admin\Desktop\наука ковала победу\НАУКА КОВАЛА ПОБЕДУ\Слайд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16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Admin\Desktop\наука ковала победу\НАУКА КОВАЛА ПОБЕДУ\Слайд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" y="588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819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Admin\Desktop\наука ковала победу\НАУКА КОВАЛА ПОБЕДУ\Слайд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58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Admin\Desktop\наука ковала победу\НАУКА КОВАЛА ПОБЕДУ\Слайд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22" y="-2443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22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Admin\Desktop\наука ковала победу\НАУКА КОВАЛА ПОБЕДУ\Слайд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80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Admin\Desktop\наука ковала победу\НАУКА КОВАЛА ПОБЕДУ\Слайд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62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Admin\Desktop\наука ковала победу\НАУКА КОВАЛА ПОБЕДУ\Слайд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82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Admin\Desktop\наука ковала победу\НАУКА КОВАЛА ПОБЕДУ\Слайд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3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наука ковала победу\НАУКА КОВАЛА ПОБЕДУ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6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наука ковала победу\НАУКА КОВАЛА ПОБЕДУ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3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наука ковала победу\НАУКА КОВАЛА ПОБЕДУ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9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наука ковала победу\НАУКА КОВАЛА ПОБЕДУ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0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наука ковала победу\НАУКА КОВАЛА ПОБЕДУ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наука ковала победу\НАУКА КОВАЛА ПОБЕДУ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7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68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2013-02-11T08:56:56Z</dcterms:created>
  <dcterms:modified xsi:type="dcterms:W3CDTF">2013-02-11T09:04:01Z</dcterms:modified>
</cp:coreProperties>
</file>