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22"/>
  </p:handoutMasterIdLst>
  <p:sldIdLst>
    <p:sldId id="257" r:id="rId2"/>
    <p:sldId id="270" r:id="rId3"/>
    <p:sldId id="284" r:id="rId4"/>
    <p:sldId id="285" r:id="rId5"/>
    <p:sldId id="286" r:id="rId6"/>
    <p:sldId id="289" r:id="rId7"/>
    <p:sldId id="288" r:id="rId8"/>
    <p:sldId id="287" r:id="rId9"/>
    <p:sldId id="290" r:id="rId10"/>
    <p:sldId id="291" r:id="rId11"/>
    <p:sldId id="292" r:id="rId12"/>
    <p:sldId id="293" r:id="rId13"/>
    <p:sldId id="294" r:id="rId14"/>
    <p:sldId id="295" r:id="rId15"/>
    <p:sldId id="296" r:id="rId16"/>
    <p:sldId id="297" r:id="rId17"/>
    <p:sldId id="298" r:id="rId18"/>
    <p:sldId id="299" r:id="rId19"/>
    <p:sldId id="301" r:id="rId20"/>
    <p:sldId id="300" r:id="rId21"/>
  </p:sldIdLst>
  <p:sldSz cx="9144000" cy="6858000" type="screen4x3"/>
  <p:notesSz cx="6858000" cy="99472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9900"/>
    <a:srgbClr val="FF99CC"/>
    <a:srgbClr val="FF0066"/>
    <a:srgbClr val="FFFF00"/>
    <a:srgbClr val="CC33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96" autoAdjust="0"/>
  </p:normalViewPr>
  <p:slideViewPr>
    <p:cSldViewPr>
      <p:cViewPr>
        <p:scale>
          <a:sx n="60" d="100"/>
          <a:sy n="60" d="100"/>
        </p:scale>
        <p:origin x="-708"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16445E42-3D77-4A6F-B8BC-12442F957784}" type="datetimeFigureOut">
              <a:rPr lang="ru-RU" smtClean="0"/>
              <a:t>11.04.2013</a:t>
            </a:fld>
            <a:endParaRPr lang="ru-RU"/>
          </a:p>
        </p:txBody>
      </p:sp>
      <p:sp>
        <p:nvSpPr>
          <p:cNvPr id="4" name="Нижний колонтитул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E19CE9A1-B5B8-4834-B0F0-B67975E4FC49}" type="slidenum">
              <a:rPr lang="ru-RU" smtClean="0"/>
              <a:t>‹#›</a:t>
            </a:fld>
            <a:endParaRPr lang="ru-RU"/>
          </a:p>
        </p:txBody>
      </p:sp>
    </p:spTree>
    <p:extLst>
      <p:ext uri="{BB962C8B-B14F-4D97-AF65-F5344CB8AC3E}">
        <p14:creationId xmlns:p14="http://schemas.microsoft.com/office/powerpoint/2010/main" val="23760175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3175" y="2438400"/>
            <a:ext cx="9147175" cy="1063625"/>
            <a:chOff x="-2" y="1536"/>
            <a:chExt cx="5762" cy="670"/>
          </a:xfrm>
        </p:grpSpPr>
        <p:grpSp>
          <p:nvGrpSpPr>
            <p:cNvPr id="5" name="Group 3"/>
            <p:cNvGrpSpPr>
              <a:grpSpLocks/>
            </p:cNvGrpSpPr>
            <p:nvPr/>
          </p:nvGrpSpPr>
          <p:grpSpPr bwMode="auto">
            <a:xfrm flipH="1">
              <a:off x="-2" y="1562"/>
              <a:ext cx="5763" cy="639"/>
              <a:chOff x="-3" y="1562"/>
              <a:chExt cx="5763" cy="639"/>
            </a:xfrm>
          </p:grpSpPr>
          <p:sp>
            <p:nvSpPr>
              <p:cNvPr id="8" name="Freeform 4"/>
              <p:cNvSpPr>
                <a:spLocks/>
              </p:cNvSpPr>
              <p:nvPr/>
            </p:nvSpPr>
            <p:spPr bwMode="ltGray">
              <a:xfrm rot="-5400000">
                <a:off x="2558" y="-993"/>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pPr>
                  <a:defRPr/>
                </a:pPr>
                <a:endParaRPr lang="ru-RU"/>
              </a:p>
            </p:txBody>
          </p:sp>
          <p:sp>
            <p:nvSpPr>
              <p:cNvPr id="9" name="Freeform 5"/>
              <p:cNvSpPr>
                <a:spLocks/>
              </p:cNvSpPr>
              <p:nvPr/>
            </p:nvSpPr>
            <p:spPr bwMode="ltGray">
              <a:xfrm rot="-5400000">
                <a:off x="1322"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ru-RU"/>
              </a:p>
            </p:txBody>
          </p:sp>
          <p:sp>
            <p:nvSpPr>
              <p:cNvPr id="10" name="Freeform 6"/>
              <p:cNvSpPr>
                <a:spLocks/>
              </p:cNvSpPr>
              <p:nvPr/>
            </p:nvSpPr>
            <p:spPr bwMode="ltGray">
              <a:xfrm rot="-5400000">
                <a:off x="982"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pPr>
                  <a:defRPr/>
                </a:pPr>
                <a:endParaRPr lang="ru-RU"/>
              </a:p>
            </p:txBody>
          </p:sp>
          <p:sp>
            <p:nvSpPr>
              <p:cNvPr id="11" name="Freeform 7"/>
              <p:cNvSpPr>
                <a:spLocks/>
              </p:cNvSpPr>
              <p:nvPr/>
            </p:nvSpPr>
            <p:spPr bwMode="ltGray">
              <a:xfrm rot="-5400000">
                <a:off x="-58" y="1752"/>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pPr>
                  <a:defRPr/>
                </a:pPr>
                <a:endParaRPr lang="ru-RU"/>
              </a:p>
            </p:txBody>
          </p:sp>
          <p:sp>
            <p:nvSpPr>
              <p:cNvPr id="12" name="Freeform 8"/>
              <p:cNvSpPr>
                <a:spLocks/>
              </p:cNvSpPr>
              <p:nvPr/>
            </p:nvSpPr>
            <p:spPr bwMode="ltGray">
              <a:xfrm rot="-5400000">
                <a:off x="664" y="1733"/>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pPr>
                  <a:defRPr/>
                </a:pPr>
                <a:endParaRPr lang="ru-RU"/>
              </a:p>
            </p:txBody>
          </p:sp>
          <p:sp>
            <p:nvSpPr>
              <p:cNvPr id="13" name="Freeform 9"/>
              <p:cNvSpPr>
                <a:spLocks/>
              </p:cNvSpPr>
              <p:nvPr/>
            </p:nvSpPr>
            <p:spPr bwMode="ltGray">
              <a:xfrm rot="-5400000">
                <a:off x="442" y="1699"/>
                <a:ext cx="624" cy="362"/>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ru-RU"/>
              </a:p>
            </p:txBody>
          </p:sp>
          <p:sp>
            <p:nvSpPr>
              <p:cNvPr id="14" name="Freeform 10"/>
              <p:cNvSpPr>
                <a:spLocks/>
              </p:cNvSpPr>
              <p:nvPr/>
            </p:nvSpPr>
            <p:spPr bwMode="ltGray">
              <a:xfrm rot="-5400000">
                <a:off x="155" y="1727"/>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ru-RU"/>
              </a:p>
            </p:txBody>
          </p:sp>
          <p:sp>
            <p:nvSpPr>
              <p:cNvPr id="15" name="Freeform 11"/>
              <p:cNvSpPr>
                <a:spLocks/>
              </p:cNvSpPr>
              <p:nvPr/>
            </p:nvSpPr>
            <p:spPr bwMode="ltGray">
              <a:xfrm rot="-5400000">
                <a:off x="3210" y="1665"/>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ru-RU"/>
              </a:p>
            </p:txBody>
          </p:sp>
          <p:sp>
            <p:nvSpPr>
              <p:cNvPr id="16" name="Freeform 12"/>
              <p:cNvSpPr>
                <a:spLocks/>
              </p:cNvSpPr>
              <p:nvPr/>
            </p:nvSpPr>
            <p:spPr bwMode="ltGray">
              <a:xfrm rot="-5400000">
                <a:off x="2870" y="1664"/>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pPr>
                  <a:defRPr/>
                </a:pPr>
                <a:endParaRPr lang="ru-RU"/>
              </a:p>
            </p:txBody>
          </p:sp>
          <p:sp>
            <p:nvSpPr>
              <p:cNvPr id="17" name="Freeform 13"/>
              <p:cNvSpPr>
                <a:spLocks/>
              </p:cNvSpPr>
              <p:nvPr/>
            </p:nvSpPr>
            <p:spPr bwMode="ltGray">
              <a:xfrm rot="-5400000">
                <a:off x="1829" y="1748"/>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pPr>
                  <a:defRPr/>
                </a:pPr>
                <a:endParaRPr lang="ru-RU"/>
              </a:p>
            </p:txBody>
          </p:sp>
          <p:sp>
            <p:nvSpPr>
              <p:cNvPr id="18" name="Freeform 14"/>
              <p:cNvSpPr>
                <a:spLocks/>
              </p:cNvSpPr>
              <p:nvPr/>
            </p:nvSpPr>
            <p:spPr bwMode="ltGray">
              <a:xfrm rot="-5400000">
                <a:off x="2551" y="1728"/>
                <a:ext cx="624" cy="294"/>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pPr>
                  <a:defRPr/>
                </a:pPr>
                <a:endParaRPr lang="ru-RU"/>
              </a:p>
            </p:txBody>
          </p:sp>
          <p:sp>
            <p:nvSpPr>
              <p:cNvPr id="19" name="Freeform 15"/>
              <p:cNvSpPr>
                <a:spLocks/>
              </p:cNvSpPr>
              <p:nvPr/>
            </p:nvSpPr>
            <p:spPr bwMode="ltGray">
              <a:xfrm rot="-5400000">
                <a:off x="2329" y="1695"/>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ru-RU"/>
              </a:p>
            </p:txBody>
          </p:sp>
          <p:sp>
            <p:nvSpPr>
              <p:cNvPr id="20" name="Freeform 16"/>
              <p:cNvSpPr>
                <a:spLocks/>
              </p:cNvSpPr>
              <p:nvPr/>
            </p:nvSpPr>
            <p:spPr bwMode="ltGray">
              <a:xfrm rot="-5400000">
                <a:off x="2043"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pPr>
                  <a:defRPr/>
                </a:pPr>
                <a:endParaRPr lang="ru-RU"/>
              </a:p>
            </p:txBody>
          </p:sp>
          <p:sp>
            <p:nvSpPr>
              <p:cNvPr id="21" name="Freeform 17"/>
              <p:cNvSpPr>
                <a:spLocks/>
              </p:cNvSpPr>
              <p:nvPr/>
            </p:nvSpPr>
            <p:spPr bwMode="ltGray">
              <a:xfrm rot="-5400000">
                <a:off x="4076"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pPr>
                  <a:defRPr/>
                </a:pPr>
                <a:endParaRPr lang="ru-RU"/>
              </a:p>
            </p:txBody>
          </p:sp>
          <p:sp>
            <p:nvSpPr>
              <p:cNvPr id="22" name="Freeform 18"/>
              <p:cNvSpPr>
                <a:spLocks/>
              </p:cNvSpPr>
              <p:nvPr/>
            </p:nvSpPr>
            <p:spPr bwMode="ltGray">
              <a:xfrm rot="-5400000">
                <a:off x="3736" y="1669"/>
                <a:ext cx="624" cy="42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pPr>
                  <a:defRPr/>
                </a:pPr>
                <a:endParaRPr lang="ru-RU"/>
              </a:p>
            </p:txBody>
          </p:sp>
          <p:sp>
            <p:nvSpPr>
              <p:cNvPr id="23" name="Freeform 19"/>
              <p:cNvSpPr>
                <a:spLocks/>
              </p:cNvSpPr>
              <p:nvPr/>
            </p:nvSpPr>
            <p:spPr bwMode="ltGray">
              <a:xfrm rot="-5400000">
                <a:off x="4583" y="1748"/>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pPr>
                  <a:defRPr/>
                </a:pPr>
                <a:endParaRPr lang="ru-RU"/>
              </a:p>
            </p:txBody>
          </p:sp>
          <p:sp>
            <p:nvSpPr>
              <p:cNvPr id="24" name="Freeform 20"/>
              <p:cNvSpPr>
                <a:spLocks/>
              </p:cNvSpPr>
              <p:nvPr/>
            </p:nvSpPr>
            <p:spPr bwMode="ltGray">
              <a:xfrm>
                <a:off x="5469" y="1562"/>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pPr>
                  <a:defRPr/>
                </a:pPr>
                <a:endParaRPr lang="ru-RU"/>
              </a:p>
            </p:txBody>
          </p:sp>
          <p:sp>
            <p:nvSpPr>
              <p:cNvPr id="25" name="Freeform 21"/>
              <p:cNvSpPr>
                <a:spLocks/>
              </p:cNvSpPr>
              <p:nvPr/>
            </p:nvSpPr>
            <p:spPr bwMode="ltGray">
              <a:xfrm rot="-5400000">
                <a:off x="5083" y="1695"/>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ru-RU"/>
              </a:p>
            </p:txBody>
          </p:sp>
          <p:sp>
            <p:nvSpPr>
              <p:cNvPr id="26" name="Freeform 22"/>
              <p:cNvSpPr>
                <a:spLocks/>
              </p:cNvSpPr>
              <p:nvPr/>
            </p:nvSpPr>
            <p:spPr bwMode="ltGray">
              <a:xfrm rot="-5400000">
                <a:off x="4797"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ru-RU"/>
              </a:p>
            </p:txBody>
          </p:sp>
        </p:grpSp>
        <p:sp>
          <p:nvSpPr>
            <p:cNvPr id="6" name="Freeform 23"/>
            <p:cNvSpPr>
              <a:spLocks/>
            </p:cNvSpPr>
            <p:nvPr/>
          </p:nvSpPr>
          <p:spPr bwMode="ltGray">
            <a:xfrm flipH="1">
              <a:off x="-2" y="1536"/>
              <a:ext cx="5762"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w="9525" cap="flat">
              <a:noFill/>
              <a:prstDash val="solid"/>
              <a:miter lim="800000"/>
              <a:headEnd type="none" w="med" len="med"/>
              <a:tailEnd type="none" w="med" len="med"/>
            </a:ln>
            <a:effectLst/>
          </p:spPr>
          <p:txBody>
            <a:bodyPr wrap="none" anchor="ctr"/>
            <a:lstStyle/>
            <a:p>
              <a:pPr>
                <a:defRPr/>
              </a:pPr>
              <a:endParaRPr lang="ru-RU"/>
            </a:p>
          </p:txBody>
        </p:sp>
        <p:sp>
          <p:nvSpPr>
            <p:cNvPr id="7" name="Freeform 24"/>
            <p:cNvSpPr>
              <a:spLocks/>
            </p:cNvSpPr>
            <p:nvPr/>
          </p:nvSpPr>
          <p:spPr bwMode="ltGray">
            <a:xfrm flipH="1">
              <a:off x="-2" y="2017"/>
              <a:ext cx="5761"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w="9525" cap="flat">
              <a:noFill/>
              <a:prstDash val="solid"/>
              <a:miter lim="800000"/>
              <a:headEnd/>
              <a:tailEnd/>
            </a:ln>
            <a:effectLst/>
          </p:spPr>
          <p:txBody>
            <a:bodyPr wrap="none" anchor="ctr"/>
            <a:lstStyle/>
            <a:p>
              <a:pPr>
                <a:defRPr/>
              </a:pPr>
              <a:endParaRPr lang="ru-RU"/>
            </a:p>
          </p:txBody>
        </p:sp>
      </p:grpSp>
      <p:sp>
        <p:nvSpPr>
          <p:cNvPr id="6169" name="Rectangle 25"/>
          <p:cNvSpPr>
            <a:spLocks noGrp="1" noChangeArrowheads="1"/>
          </p:cNvSpPr>
          <p:nvPr>
            <p:ph type="ctrTitle"/>
          </p:nvPr>
        </p:nvSpPr>
        <p:spPr>
          <a:xfrm>
            <a:off x="1173163" y="198438"/>
            <a:ext cx="7772400" cy="2286000"/>
          </a:xfrm>
        </p:spPr>
        <p:txBody>
          <a:bodyPr anchor="b">
            <a:spAutoFit/>
          </a:bodyPr>
          <a:lstStyle>
            <a:lvl1pPr>
              <a:defRPr sz="7200"/>
            </a:lvl1pPr>
          </a:lstStyle>
          <a:p>
            <a:r>
              <a:rPr lang="ru-RU"/>
              <a:t>Образец заголовка</a:t>
            </a:r>
          </a:p>
        </p:txBody>
      </p:sp>
      <p:sp>
        <p:nvSpPr>
          <p:cNvPr id="6170" name="Rectangle 26"/>
          <p:cNvSpPr>
            <a:spLocks noGrp="1" noChangeArrowheads="1"/>
          </p:cNvSpPr>
          <p:nvPr>
            <p:ph type="subTitle" idx="1"/>
          </p:nvPr>
        </p:nvSpPr>
        <p:spPr>
          <a:xfrm>
            <a:off x="1166813" y="3886200"/>
            <a:ext cx="6400800" cy="1752600"/>
          </a:xfrm>
        </p:spPr>
        <p:txBody>
          <a:bodyPr/>
          <a:lstStyle>
            <a:lvl1pPr marL="0" indent="0">
              <a:buFont typeface="Wingdings" pitchFamily="2" charset="2"/>
              <a:buNone/>
              <a:defRPr sz="4000"/>
            </a:lvl1pPr>
          </a:lstStyle>
          <a:p>
            <a:r>
              <a:rPr lang="ru-RU"/>
              <a:t>Образец подзаголовка</a:t>
            </a:r>
          </a:p>
        </p:txBody>
      </p:sp>
      <p:sp>
        <p:nvSpPr>
          <p:cNvPr id="27" name="Rectangle 27"/>
          <p:cNvSpPr>
            <a:spLocks noGrp="1" noChangeArrowheads="1"/>
          </p:cNvSpPr>
          <p:nvPr>
            <p:ph type="dt" sz="half" idx="10"/>
          </p:nvPr>
        </p:nvSpPr>
        <p:spPr>
          <a:xfrm>
            <a:off x="1166813" y="6248400"/>
            <a:ext cx="1905000" cy="457200"/>
          </a:xfrm>
        </p:spPr>
        <p:txBody>
          <a:bodyPr/>
          <a:lstStyle>
            <a:lvl1pPr>
              <a:defRPr smtClean="0">
                <a:solidFill>
                  <a:srgbClr val="000000"/>
                </a:solidFill>
              </a:defRPr>
            </a:lvl1pPr>
          </a:lstStyle>
          <a:p>
            <a:pPr>
              <a:defRPr/>
            </a:pPr>
            <a:endParaRPr lang="ru-RU"/>
          </a:p>
        </p:txBody>
      </p:sp>
      <p:sp>
        <p:nvSpPr>
          <p:cNvPr id="28" name="Rectangle 28"/>
          <p:cNvSpPr>
            <a:spLocks noGrp="1" noChangeArrowheads="1"/>
          </p:cNvSpPr>
          <p:nvPr>
            <p:ph type="ftr" sz="quarter" idx="11"/>
          </p:nvPr>
        </p:nvSpPr>
        <p:spPr/>
        <p:txBody>
          <a:bodyPr/>
          <a:lstStyle>
            <a:lvl1pPr>
              <a:defRPr smtClean="0">
                <a:solidFill>
                  <a:srgbClr val="000000"/>
                </a:solidFill>
              </a:defRPr>
            </a:lvl1pPr>
          </a:lstStyle>
          <a:p>
            <a:pPr>
              <a:defRPr/>
            </a:pPr>
            <a:endParaRPr lang="ru-RU"/>
          </a:p>
        </p:txBody>
      </p:sp>
      <p:sp>
        <p:nvSpPr>
          <p:cNvPr id="29" name="Rectangle 29"/>
          <p:cNvSpPr>
            <a:spLocks noGrp="1" noChangeArrowheads="1"/>
          </p:cNvSpPr>
          <p:nvPr>
            <p:ph type="sldNum" sz="quarter" idx="12"/>
          </p:nvPr>
        </p:nvSpPr>
        <p:spPr/>
        <p:txBody>
          <a:bodyPr/>
          <a:lstStyle>
            <a:lvl1pPr>
              <a:defRPr smtClean="0">
                <a:solidFill>
                  <a:srgbClr val="000000"/>
                </a:solidFill>
              </a:defRPr>
            </a:lvl1pPr>
          </a:lstStyle>
          <a:p>
            <a:pPr>
              <a:defRPr/>
            </a:pPr>
            <a:fld id="{6A6E2CE8-14AA-47CE-866B-A93BEB30CDF7}" type="slidenum">
              <a:rPr lang="ru-RU"/>
              <a:pPr>
                <a:defRPr/>
              </a:pPr>
              <a:t>‹#›</a:t>
            </a:fld>
            <a:endParaRPr lang="ru-RU"/>
          </a:p>
        </p:txBody>
      </p:sp>
    </p:spTree>
  </p:cSld>
  <p:clrMapOvr>
    <a:masterClrMapping/>
  </p:clrMapOvr>
  <p:transition spd="med">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7"/>
          <p:cNvSpPr>
            <a:spLocks noGrp="1" noChangeArrowheads="1"/>
          </p:cNvSpPr>
          <p:nvPr>
            <p:ph type="dt" sz="half" idx="10"/>
          </p:nvPr>
        </p:nvSpPr>
        <p:spPr>
          <a:ln/>
        </p:spPr>
        <p:txBody>
          <a:bodyPr/>
          <a:lstStyle>
            <a:lvl1pPr>
              <a:defRPr/>
            </a:lvl1pPr>
          </a:lstStyle>
          <a:p>
            <a:pPr>
              <a:defRPr/>
            </a:pPr>
            <a:endParaRPr lang="ru-RU"/>
          </a:p>
        </p:txBody>
      </p:sp>
      <p:sp>
        <p:nvSpPr>
          <p:cNvPr id="5" name="Rectangle 28"/>
          <p:cNvSpPr>
            <a:spLocks noGrp="1" noChangeArrowheads="1"/>
          </p:cNvSpPr>
          <p:nvPr>
            <p:ph type="ftr" sz="quarter" idx="11"/>
          </p:nvPr>
        </p:nvSpPr>
        <p:spPr>
          <a:ln/>
        </p:spPr>
        <p:txBody>
          <a:bodyPr/>
          <a:lstStyle>
            <a:lvl1pPr>
              <a:defRPr/>
            </a:lvl1pPr>
          </a:lstStyle>
          <a:p>
            <a:pPr>
              <a:defRPr/>
            </a:pPr>
            <a:endParaRPr lang="ru-RU"/>
          </a:p>
        </p:txBody>
      </p:sp>
      <p:sp>
        <p:nvSpPr>
          <p:cNvPr id="6" name="Rectangle 29"/>
          <p:cNvSpPr>
            <a:spLocks noGrp="1" noChangeArrowheads="1"/>
          </p:cNvSpPr>
          <p:nvPr>
            <p:ph type="sldNum" sz="quarter" idx="12"/>
          </p:nvPr>
        </p:nvSpPr>
        <p:spPr>
          <a:ln/>
        </p:spPr>
        <p:txBody>
          <a:bodyPr/>
          <a:lstStyle>
            <a:lvl1pPr>
              <a:defRPr/>
            </a:lvl1pPr>
          </a:lstStyle>
          <a:p>
            <a:pPr>
              <a:defRPr/>
            </a:pPr>
            <a:fld id="{C4EF4A9A-BCE1-439B-AAB2-2C182B122778}" type="slidenum">
              <a:rPr lang="ru-RU"/>
              <a:pPr>
                <a:defRPr/>
              </a:pPr>
              <a:t>‹#›</a:t>
            </a:fld>
            <a:endParaRPr lang="ru-RU"/>
          </a:p>
        </p:txBody>
      </p:sp>
    </p:spTree>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02463" y="457200"/>
            <a:ext cx="1943100" cy="56388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73163" y="457200"/>
            <a:ext cx="5676900" cy="5638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7"/>
          <p:cNvSpPr>
            <a:spLocks noGrp="1" noChangeArrowheads="1"/>
          </p:cNvSpPr>
          <p:nvPr>
            <p:ph type="dt" sz="half" idx="10"/>
          </p:nvPr>
        </p:nvSpPr>
        <p:spPr>
          <a:ln/>
        </p:spPr>
        <p:txBody>
          <a:bodyPr/>
          <a:lstStyle>
            <a:lvl1pPr>
              <a:defRPr/>
            </a:lvl1pPr>
          </a:lstStyle>
          <a:p>
            <a:pPr>
              <a:defRPr/>
            </a:pPr>
            <a:endParaRPr lang="ru-RU"/>
          </a:p>
        </p:txBody>
      </p:sp>
      <p:sp>
        <p:nvSpPr>
          <p:cNvPr id="5" name="Rectangle 28"/>
          <p:cNvSpPr>
            <a:spLocks noGrp="1" noChangeArrowheads="1"/>
          </p:cNvSpPr>
          <p:nvPr>
            <p:ph type="ftr" sz="quarter" idx="11"/>
          </p:nvPr>
        </p:nvSpPr>
        <p:spPr>
          <a:ln/>
        </p:spPr>
        <p:txBody>
          <a:bodyPr/>
          <a:lstStyle>
            <a:lvl1pPr>
              <a:defRPr/>
            </a:lvl1pPr>
          </a:lstStyle>
          <a:p>
            <a:pPr>
              <a:defRPr/>
            </a:pPr>
            <a:endParaRPr lang="ru-RU"/>
          </a:p>
        </p:txBody>
      </p:sp>
      <p:sp>
        <p:nvSpPr>
          <p:cNvPr id="6" name="Rectangle 29"/>
          <p:cNvSpPr>
            <a:spLocks noGrp="1" noChangeArrowheads="1"/>
          </p:cNvSpPr>
          <p:nvPr>
            <p:ph type="sldNum" sz="quarter" idx="12"/>
          </p:nvPr>
        </p:nvSpPr>
        <p:spPr>
          <a:ln/>
        </p:spPr>
        <p:txBody>
          <a:bodyPr/>
          <a:lstStyle>
            <a:lvl1pPr>
              <a:defRPr/>
            </a:lvl1pPr>
          </a:lstStyle>
          <a:p>
            <a:pPr>
              <a:defRPr/>
            </a:pPr>
            <a:fld id="{4A7B391C-99D9-49F2-A7DC-DF4CD0DCF1FC}" type="slidenum">
              <a:rPr lang="ru-RU"/>
              <a:pPr>
                <a:defRPr/>
              </a:pPr>
              <a:t>‹#›</a:t>
            </a:fld>
            <a:endParaRPr lang="ru-RU"/>
          </a:p>
        </p:txBody>
      </p:sp>
    </p:spTree>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7"/>
          <p:cNvSpPr>
            <a:spLocks noGrp="1" noChangeArrowheads="1"/>
          </p:cNvSpPr>
          <p:nvPr>
            <p:ph type="dt" sz="half" idx="10"/>
          </p:nvPr>
        </p:nvSpPr>
        <p:spPr>
          <a:ln/>
        </p:spPr>
        <p:txBody>
          <a:bodyPr/>
          <a:lstStyle>
            <a:lvl1pPr>
              <a:defRPr/>
            </a:lvl1pPr>
          </a:lstStyle>
          <a:p>
            <a:pPr>
              <a:defRPr/>
            </a:pPr>
            <a:endParaRPr lang="ru-RU"/>
          </a:p>
        </p:txBody>
      </p:sp>
      <p:sp>
        <p:nvSpPr>
          <p:cNvPr id="5" name="Rectangle 28"/>
          <p:cNvSpPr>
            <a:spLocks noGrp="1" noChangeArrowheads="1"/>
          </p:cNvSpPr>
          <p:nvPr>
            <p:ph type="ftr" sz="quarter" idx="11"/>
          </p:nvPr>
        </p:nvSpPr>
        <p:spPr>
          <a:ln/>
        </p:spPr>
        <p:txBody>
          <a:bodyPr/>
          <a:lstStyle>
            <a:lvl1pPr>
              <a:defRPr/>
            </a:lvl1pPr>
          </a:lstStyle>
          <a:p>
            <a:pPr>
              <a:defRPr/>
            </a:pPr>
            <a:endParaRPr lang="ru-RU"/>
          </a:p>
        </p:txBody>
      </p:sp>
      <p:sp>
        <p:nvSpPr>
          <p:cNvPr id="6" name="Rectangle 29"/>
          <p:cNvSpPr>
            <a:spLocks noGrp="1" noChangeArrowheads="1"/>
          </p:cNvSpPr>
          <p:nvPr>
            <p:ph type="sldNum" sz="quarter" idx="12"/>
          </p:nvPr>
        </p:nvSpPr>
        <p:spPr>
          <a:ln/>
        </p:spPr>
        <p:txBody>
          <a:bodyPr/>
          <a:lstStyle>
            <a:lvl1pPr>
              <a:defRPr/>
            </a:lvl1pPr>
          </a:lstStyle>
          <a:p>
            <a:pPr>
              <a:defRPr/>
            </a:pPr>
            <a:fld id="{8576A9E2-D6EE-4FFD-ACA7-CD9E1C48445E}" type="slidenum">
              <a:rPr lang="ru-RU"/>
              <a:pPr>
                <a:defRPr/>
              </a:pPr>
              <a:t>‹#›</a:t>
            </a:fld>
            <a:endParaRPr lang="ru-RU"/>
          </a:p>
        </p:txBody>
      </p:sp>
    </p:spTree>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7"/>
          <p:cNvSpPr>
            <a:spLocks noGrp="1" noChangeArrowheads="1"/>
          </p:cNvSpPr>
          <p:nvPr>
            <p:ph type="dt" sz="half" idx="10"/>
          </p:nvPr>
        </p:nvSpPr>
        <p:spPr>
          <a:ln/>
        </p:spPr>
        <p:txBody>
          <a:bodyPr/>
          <a:lstStyle>
            <a:lvl1pPr>
              <a:defRPr/>
            </a:lvl1pPr>
          </a:lstStyle>
          <a:p>
            <a:pPr>
              <a:defRPr/>
            </a:pPr>
            <a:endParaRPr lang="ru-RU"/>
          </a:p>
        </p:txBody>
      </p:sp>
      <p:sp>
        <p:nvSpPr>
          <p:cNvPr id="5" name="Rectangle 28"/>
          <p:cNvSpPr>
            <a:spLocks noGrp="1" noChangeArrowheads="1"/>
          </p:cNvSpPr>
          <p:nvPr>
            <p:ph type="ftr" sz="quarter" idx="11"/>
          </p:nvPr>
        </p:nvSpPr>
        <p:spPr>
          <a:ln/>
        </p:spPr>
        <p:txBody>
          <a:bodyPr/>
          <a:lstStyle>
            <a:lvl1pPr>
              <a:defRPr/>
            </a:lvl1pPr>
          </a:lstStyle>
          <a:p>
            <a:pPr>
              <a:defRPr/>
            </a:pPr>
            <a:endParaRPr lang="ru-RU"/>
          </a:p>
        </p:txBody>
      </p:sp>
      <p:sp>
        <p:nvSpPr>
          <p:cNvPr id="6" name="Rectangle 29"/>
          <p:cNvSpPr>
            <a:spLocks noGrp="1" noChangeArrowheads="1"/>
          </p:cNvSpPr>
          <p:nvPr>
            <p:ph type="sldNum" sz="quarter" idx="12"/>
          </p:nvPr>
        </p:nvSpPr>
        <p:spPr>
          <a:ln/>
        </p:spPr>
        <p:txBody>
          <a:bodyPr/>
          <a:lstStyle>
            <a:lvl1pPr>
              <a:defRPr/>
            </a:lvl1pPr>
          </a:lstStyle>
          <a:p>
            <a:pPr>
              <a:defRPr/>
            </a:pPr>
            <a:fld id="{610285FD-79E9-430E-8AF5-E0FDA26ADE22}" type="slidenum">
              <a:rPr lang="ru-RU"/>
              <a:pPr>
                <a:defRPr/>
              </a:pPr>
              <a:t>‹#›</a:t>
            </a:fld>
            <a:endParaRPr lang="ru-RU"/>
          </a:p>
        </p:txBody>
      </p:sp>
    </p:spTree>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7"/>
          <p:cNvSpPr>
            <a:spLocks noGrp="1" noChangeArrowheads="1"/>
          </p:cNvSpPr>
          <p:nvPr>
            <p:ph type="dt" sz="half" idx="10"/>
          </p:nvPr>
        </p:nvSpPr>
        <p:spPr>
          <a:ln/>
        </p:spPr>
        <p:txBody>
          <a:bodyPr/>
          <a:lstStyle>
            <a:lvl1pPr>
              <a:defRPr/>
            </a:lvl1pPr>
          </a:lstStyle>
          <a:p>
            <a:pPr>
              <a:defRPr/>
            </a:pPr>
            <a:endParaRPr lang="ru-RU"/>
          </a:p>
        </p:txBody>
      </p:sp>
      <p:sp>
        <p:nvSpPr>
          <p:cNvPr id="6" name="Rectangle 28"/>
          <p:cNvSpPr>
            <a:spLocks noGrp="1" noChangeArrowheads="1"/>
          </p:cNvSpPr>
          <p:nvPr>
            <p:ph type="ftr" sz="quarter" idx="11"/>
          </p:nvPr>
        </p:nvSpPr>
        <p:spPr>
          <a:ln/>
        </p:spPr>
        <p:txBody>
          <a:bodyPr/>
          <a:lstStyle>
            <a:lvl1pPr>
              <a:defRPr/>
            </a:lvl1pPr>
          </a:lstStyle>
          <a:p>
            <a:pPr>
              <a:defRPr/>
            </a:pPr>
            <a:endParaRPr lang="ru-RU"/>
          </a:p>
        </p:txBody>
      </p:sp>
      <p:sp>
        <p:nvSpPr>
          <p:cNvPr id="7" name="Rectangle 29"/>
          <p:cNvSpPr>
            <a:spLocks noGrp="1" noChangeArrowheads="1"/>
          </p:cNvSpPr>
          <p:nvPr>
            <p:ph type="sldNum" sz="quarter" idx="12"/>
          </p:nvPr>
        </p:nvSpPr>
        <p:spPr>
          <a:ln/>
        </p:spPr>
        <p:txBody>
          <a:bodyPr/>
          <a:lstStyle>
            <a:lvl1pPr>
              <a:defRPr/>
            </a:lvl1pPr>
          </a:lstStyle>
          <a:p>
            <a:pPr>
              <a:defRPr/>
            </a:pPr>
            <a:fld id="{B13D647C-AC79-4C15-831A-A7F2C05AF880}" type="slidenum">
              <a:rPr lang="ru-RU"/>
              <a:pPr>
                <a:defRPr/>
              </a:pPr>
              <a:t>‹#›</a:t>
            </a:fld>
            <a:endParaRPr lang="ru-RU"/>
          </a:p>
        </p:txBody>
      </p:sp>
    </p:spTree>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7"/>
          <p:cNvSpPr>
            <a:spLocks noGrp="1" noChangeArrowheads="1"/>
          </p:cNvSpPr>
          <p:nvPr>
            <p:ph type="dt" sz="half" idx="10"/>
          </p:nvPr>
        </p:nvSpPr>
        <p:spPr>
          <a:ln/>
        </p:spPr>
        <p:txBody>
          <a:bodyPr/>
          <a:lstStyle>
            <a:lvl1pPr>
              <a:defRPr/>
            </a:lvl1pPr>
          </a:lstStyle>
          <a:p>
            <a:pPr>
              <a:defRPr/>
            </a:pPr>
            <a:endParaRPr lang="ru-RU"/>
          </a:p>
        </p:txBody>
      </p:sp>
      <p:sp>
        <p:nvSpPr>
          <p:cNvPr id="8" name="Rectangle 28"/>
          <p:cNvSpPr>
            <a:spLocks noGrp="1" noChangeArrowheads="1"/>
          </p:cNvSpPr>
          <p:nvPr>
            <p:ph type="ftr" sz="quarter" idx="11"/>
          </p:nvPr>
        </p:nvSpPr>
        <p:spPr>
          <a:ln/>
        </p:spPr>
        <p:txBody>
          <a:bodyPr/>
          <a:lstStyle>
            <a:lvl1pPr>
              <a:defRPr/>
            </a:lvl1pPr>
          </a:lstStyle>
          <a:p>
            <a:pPr>
              <a:defRPr/>
            </a:pPr>
            <a:endParaRPr lang="ru-RU"/>
          </a:p>
        </p:txBody>
      </p:sp>
      <p:sp>
        <p:nvSpPr>
          <p:cNvPr id="9" name="Rectangle 29"/>
          <p:cNvSpPr>
            <a:spLocks noGrp="1" noChangeArrowheads="1"/>
          </p:cNvSpPr>
          <p:nvPr>
            <p:ph type="sldNum" sz="quarter" idx="12"/>
          </p:nvPr>
        </p:nvSpPr>
        <p:spPr>
          <a:ln/>
        </p:spPr>
        <p:txBody>
          <a:bodyPr/>
          <a:lstStyle>
            <a:lvl1pPr>
              <a:defRPr/>
            </a:lvl1pPr>
          </a:lstStyle>
          <a:p>
            <a:pPr>
              <a:defRPr/>
            </a:pPr>
            <a:fld id="{7AB36960-48D9-4673-A4C5-993DBF65291A}" type="slidenum">
              <a:rPr lang="ru-RU"/>
              <a:pPr>
                <a:defRPr/>
              </a:pPr>
              <a:t>‹#›</a:t>
            </a:fld>
            <a:endParaRPr lang="ru-RU"/>
          </a:p>
        </p:txBody>
      </p:sp>
    </p:spTree>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7"/>
          <p:cNvSpPr>
            <a:spLocks noGrp="1" noChangeArrowheads="1"/>
          </p:cNvSpPr>
          <p:nvPr>
            <p:ph type="dt" sz="half" idx="10"/>
          </p:nvPr>
        </p:nvSpPr>
        <p:spPr>
          <a:ln/>
        </p:spPr>
        <p:txBody>
          <a:bodyPr/>
          <a:lstStyle>
            <a:lvl1pPr>
              <a:defRPr/>
            </a:lvl1pPr>
          </a:lstStyle>
          <a:p>
            <a:pPr>
              <a:defRPr/>
            </a:pPr>
            <a:endParaRPr lang="ru-RU"/>
          </a:p>
        </p:txBody>
      </p:sp>
      <p:sp>
        <p:nvSpPr>
          <p:cNvPr id="4" name="Rectangle 28"/>
          <p:cNvSpPr>
            <a:spLocks noGrp="1" noChangeArrowheads="1"/>
          </p:cNvSpPr>
          <p:nvPr>
            <p:ph type="ftr" sz="quarter" idx="11"/>
          </p:nvPr>
        </p:nvSpPr>
        <p:spPr>
          <a:ln/>
        </p:spPr>
        <p:txBody>
          <a:bodyPr/>
          <a:lstStyle>
            <a:lvl1pPr>
              <a:defRPr/>
            </a:lvl1pPr>
          </a:lstStyle>
          <a:p>
            <a:pPr>
              <a:defRPr/>
            </a:pPr>
            <a:endParaRPr lang="ru-RU"/>
          </a:p>
        </p:txBody>
      </p:sp>
      <p:sp>
        <p:nvSpPr>
          <p:cNvPr id="5" name="Rectangle 29"/>
          <p:cNvSpPr>
            <a:spLocks noGrp="1" noChangeArrowheads="1"/>
          </p:cNvSpPr>
          <p:nvPr>
            <p:ph type="sldNum" sz="quarter" idx="12"/>
          </p:nvPr>
        </p:nvSpPr>
        <p:spPr>
          <a:ln/>
        </p:spPr>
        <p:txBody>
          <a:bodyPr/>
          <a:lstStyle>
            <a:lvl1pPr>
              <a:defRPr/>
            </a:lvl1pPr>
          </a:lstStyle>
          <a:p>
            <a:pPr>
              <a:defRPr/>
            </a:pPr>
            <a:fld id="{7909A144-0A39-48A8-B43F-B07D2A75CD94}" type="slidenum">
              <a:rPr lang="ru-RU"/>
              <a:pPr>
                <a:defRPr/>
              </a:pPr>
              <a:t>‹#›</a:t>
            </a:fld>
            <a:endParaRPr lang="ru-RU"/>
          </a:p>
        </p:txBody>
      </p:sp>
    </p:spTree>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a:ln/>
        </p:spPr>
        <p:txBody>
          <a:bodyPr/>
          <a:lstStyle>
            <a:lvl1pPr>
              <a:defRPr/>
            </a:lvl1pPr>
          </a:lstStyle>
          <a:p>
            <a:pPr>
              <a:defRPr/>
            </a:pPr>
            <a:endParaRPr lang="ru-RU"/>
          </a:p>
        </p:txBody>
      </p:sp>
      <p:sp>
        <p:nvSpPr>
          <p:cNvPr id="3" name="Rectangle 28"/>
          <p:cNvSpPr>
            <a:spLocks noGrp="1" noChangeArrowheads="1"/>
          </p:cNvSpPr>
          <p:nvPr>
            <p:ph type="ftr" sz="quarter" idx="11"/>
          </p:nvPr>
        </p:nvSpPr>
        <p:spPr>
          <a:ln/>
        </p:spPr>
        <p:txBody>
          <a:bodyPr/>
          <a:lstStyle>
            <a:lvl1pPr>
              <a:defRPr/>
            </a:lvl1pPr>
          </a:lstStyle>
          <a:p>
            <a:pPr>
              <a:defRPr/>
            </a:pPr>
            <a:endParaRPr lang="ru-RU"/>
          </a:p>
        </p:txBody>
      </p:sp>
      <p:sp>
        <p:nvSpPr>
          <p:cNvPr id="4" name="Rectangle 29"/>
          <p:cNvSpPr>
            <a:spLocks noGrp="1" noChangeArrowheads="1"/>
          </p:cNvSpPr>
          <p:nvPr>
            <p:ph type="sldNum" sz="quarter" idx="12"/>
          </p:nvPr>
        </p:nvSpPr>
        <p:spPr>
          <a:ln/>
        </p:spPr>
        <p:txBody>
          <a:bodyPr/>
          <a:lstStyle>
            <a:lvl1pPr>
              <a:defRPr/>
            </a:lvl1pPr>
          </a:lstStyle>
          <a:p>
            <a:pPr>
              <a:defRPr/>
            </a:pPr>
            <a:fld id="{12812F05-FF80-4465-90FA-FE26C29650CF}" type="slidenum">
              <a:rPr lang="ru-RU"/>
              <a:pPr>
                <a:defRPr/>
              </a:pPr>
              <a:t>‹#›</a:t>
            </a:fld>
            <a:endParaRPr lang="ru-RU"/>
          </a:p>
        </p:txBody>
      </p:sp>
    </p:spTree>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7"/>
          <p:cNvSpPr>
            <a:spLocks noGrp="1" noChangeArrowheads="1"/>
          </p:cNvSpPr>
          <p:nvPr>
            <p:ph type="dt" sz="half" idx="10"/>
          </p:nvPr>
        </p:nvSpPr>
        <p:spPr>
          <a:ln/>
        </p:spPr>
        <p:txBody>
          <a:bodyPr/>
          <a:lstStyle>
            <a:lvl1pPr>
              <a:defRPr/>
            </a:lvl1pPr>
          </a:lstStyle>
          <a:p>
            <a:pPr>
              <a:defRPr/>
            </a:pPr>
            <a:endParaRPr lang="ru-RU"/>
          </a:p>
        </p:txBody>
      </p:sp>
      <p:sp>
        <p:nvSpPr>
          <p:cNvPr id="6" name="Rectangle 28"/>
          <p:cNvSpPr>
            <a:spLocks noGrp="1" noChangeArrowheads="1"/>
          </p:cNvSpPr>
          <p:nvPr>
            <p:ph type="ftr" sz="quarter" idx="11"/>
          </p:nvPr>
        </p:nvSpPr>
        <p:spPr>
          <a:ln/>
        </p:spPr>
        <p:txBody>
          <a:bodyPr/>
          <a:lstStyle>
            <a:lvl1pPr>
              <a:defRPr/>
            </a:lvl1pPr>
          </a:lstStyle>
          <a:p>
            <a:pPr>
              <a:defRPr/>
            </a:pPr>
            <a:endParaRPr lang="ru-RU"/>
          </a:p>
        </p:txBody>
      </p:sp>
      <p:sp>
        <p:nvSpPr>
          <p:cNvPr id="7" name="Rectangle 29"/>
          <p:cNvSpPr>
            <a:spLocks noGrp="1" noChangeArrowheads="1"/>
          </p:cNvSpPr>
          <p:nvPr>
            <p:ph type="sldNum" sz="quarter" idx="12"/>
          </p:nvPr>
        </p:nvSpPr>
        <p:spPr>
          <a:ln/>
        </p:spPr>
        <p:txBody>
          <a:bodyPr/>
          <a:lstStyle>
            <a:lvl1pPr>
              <a:defRPr/>
            </a:lvl1pPr>
          </a:lstStyle>
          <a:p>
            <a:pPr>
              <a:defRPr/>
            </a:pPr>
            <a:fld id="{2D3861EC-8167-44C4-ABEF-B1A64BF3251B}" type="slidenum">
              <a:rPr lang="ru-RU"/>
              <a:pPr>
                <a:defRPr/>
              </a:pPr>
              <a:t>‹#›</a:t>
            </a:fld>
            <a:endParaRPr lang="ru-RU"/>
          </a:p>
        </p:txBody>
      </p:sp>
    </p:spTree>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7"/>
          <p:cNvSpPr>
            <a:spLocks noGrp="1" noChangeArrowheads="1"/>
          </p:cNvSpPr>
          <p:nvPr>
            <p:ph type="dt" sz="half" idx="10"/>
          </p:nvPr>
        </p:nvSpPr>
        <p:spPr>
          <a:ln/>
        </p:spPr>
        <p:txBody>
          <a:bodyPr/>
          <a:lstStyle>
            <a:lvl1pPr>
              <a:defRPr/>
            </a:lvl1pPr>
          </a:lstStyle>
          <a:p>
            <a:pPr>
              <a:defRPr/>
            </a:pPr>
            <a:endParaRPr lang="ru-RU"/>
          </a:p>
        </p:txBody>
      </p:sp>
      <p:sp>
        <p:nvSpPr>
          <p:cNvPr id="6" name="Rectangle 28"/>
          <p:cNvSpPr>
            <a:spLocks noGrp="1" noChangeArrowheads="1"/>
          </p:cNvSpPr>
          <p:nvPr>
            <p:ph type="ftr" sz="quarter" idx="11"/>
          </p:nvPr>
        </p:nvSpPr>
        <p:spPr>
          <a:ln/>
        </p:spPr>
        <p:txBody>
          <a:bodyPr/>
          <a:lstStyle>
            <a:lvl1pPr>
              <a:defRPr/>
            </a:lvl1pPr>
          </a:lstStyle>
          <a:p>
            <a:pPr>
              <a:defRPr/>
            </a:pPr>
            <a:endParaRPr lang="ru-RU"/>
          </a:p>
        </p:txBody>
      </p:sp>
      <p:sp>
        <p:nvSpPr>
          <p:cNvPr id="7" name="Rectangle 29"/>
          <p:cNvSpPr>
            <a:spLocks noGrp="1" noChangeArrowheads="1"/>
          </p:cNvSpPr>
          <p:nvPr>
            <p:ph type="sldNum" sz="quarter" idx="12"/>
          </p:nvPr>
        </p:nvSpPr>
        <p:spPr>
          <a:ln/>
        </p:spPr>
        <p:txBody>
          <a:bodyPr/>
          <a:lstStyle>
            <a:lvl1pPr>
              <a:defRPr/>
            </a:lvl1pPr>
          </a:lstStyle>
          <a:p>
            <a:pPr>
              <a:defRPr/>
            </a:pPr>
            <a:fld id="{819F651F-B726-489D-B4E3-573D0E0DB130}" type="slidenum">
              <a:rPr lang="ru-RU"/>
              <a:pPr>
                <a:defRPr/>
              </a:pPr>
              <a:t>‹#›</a:t>
            </a:fld>
            <a:endParaRPr lang="ru-RU"/>
          </a:p>
        </p:txBody>
      </p:sp>
    </p:spTree>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4763"/>
            <a:ext cx="1063625" cy="6858001"/>
            <a:chOff x="0" y="-3"/>
            <a:chExt cx="670" cy="4320"/>
          </a:xfrm>
        </p:grpSpPr>
        <p:grpSp>
          <p:nvGrpSpPr>
            <p:cNvPr id="1032" name="Group 3"/>
            <p:cNvGrpSpPr>
              <a:grpSpLocks/>
            </p:cNvGrpSpPr>
            <p:nvPr/>
          </p:nvGrpSpPr>
          <p:grpSpPr bwMode="auto">
            <a:xfrm rot="16200000" flipH="1">
              <a:off x="-1815" y="1838"/>
              <a:ext cx="4320" cy="638"/>
              <a:chOff x="-2" y="1562"/>
              <a:chExt cx="5762" cy="638"/>
            </a:xfrm>
          </p:grpSpPr>
          <p:sp>
            <p:nvSpPr>
              <p:cNvPr id="5124" name="Freeform 4"/>
              <p:cNvSpPr>
                <a:spLocks/>
              </p:cNvSpPr>
              <p:nvPr/>
            </p:nvSpPr>
            <p:spPr bwMode="ltGray">
              <a:xfrm rot="-5400000">
                <a:off x="2557" y="-992"/>
                <a:ext cx="624" cy="5745"/>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pPr>
                  <a:defRPr/>
                </a:pPr>
                <a:endParaRPr lang="ru-RU"/>
              </a:p>
            </p:txBody>
          </p:sp>
          <p:sp>
            <p:nvSpPr>
              <p:cNvPr id="5125" name="Freeform 5"/>
              <p:cNvSpPr>
                <a:spLocks/>
              </p:cNvSpPr>
              <p:nvPr/>
            </p:nvSpPr>
            <p:spPr bwMode="ltGray">
              <a:xfrm rot="-5400000">
                <a:off x="1323"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ru-RU"/>
              </a:p>
            </p:txBody>
          </p:sp>
          <p:sp>
            <p:nvSpPr>
              <p:cNvPr id="5126" name="Freeform 6"/>
              <p:cNvSpPr>
                <a:spLocks/>
              </p:cNvSpPr>
              <p:nvPr/>
            </p:nvSpPr>
            <p:spPr bwMode="ltGray">
              <a:xfrm rot="-5400000">
                <a:off x="980" y="1669"/>
                <a:ext cx="624" cy="42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pPr>
                  <a:defRPr/>
                </a:pPr>
                <a:endParaRPr lang="ru-RU"/>
              </a:p>
            </p:txBody>
          </p:sp>
          <p:sp>
            <p:nvSpPr>
              <p:cNvPr id="5127" name="Freeform 7"/>
              <p:cNvSpPr>
                <a:spLocks/>
              </p:cNvSpPr>
              <p:nvPr/>
            </p:nvSpPr>
            <p:spPr bwMode="ltGray">
              <a:xfrm rot="-5400000">
                <a:off x="-59" y="1753"/>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pPr>
                  <a:defRPr/>
                </a:pPr>
                <a:endParaRPr lang="ru-RU"/>
              </a:p>
            </p:txBody>
          </p:sp>
          <p:sp>
            <p:nvSpPr>
              <p:cNvPr id="5128" name="Freeform 8"/>
              <p:cNvSpPr>
                <a:spLocks/>
              </p:cNvSpPr>
              <p:nvPr/>
            </p:nvSpPr>
            <p:spPr bwMode="ltGray">
              <a:xfrm rot="-5400000">
                <a:off x="664" y="1733"/>
                <a:ext cx="624" cy="29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pPr>
                  <a:defRPr/>
                </a:pPr>
                <a:endParaRPr lang="ru-RU"/>
              </a:p>
            </p:txBody>
          </p:sp>
          <p:sp>
            <p:nvSpPr>
              <p:cNvPr id="5129" name="Freeform 9"/>
              <p:cNvSpPr>
                <a:spLocks/>
              </p:cNvSpPr>
              <p:nvPr/>
            </p:nvSpPr>
            <p:spPr bwMode="ltGray">
              <a:xfrm rot="-5400000">
                <a:off x="442" y="1699"/>
                <a:ext cx="624" cy="363"/>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ru-RU"/>
              </a:p>
            </p:txBody>
          </p:sp>
          <p:sp>
            <p:nvSpPr>
              <p:cNvPr id="5130" name="Freeform 10"/>
              <p:cNvSpPr>
                <a:spLocks/>
              </p:cNvSpPr>
              <p:nvPr/>
            </p:nvSpPr>
            <p:spPr bwMode="ltGray">
              <a:xfrm rot="-5400000">
                <a:off x="155" y="1727"/>
                <a:ext cx="632" cy="315"/>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ru-RU"/>
              </a:p>
            </p:txBody>
          </p:sp>
          <p:sp>
            <p:nvSpPr>
              <p:cNvPr id="5131" name="Freeform 11"/>
              <p:cNvSpPr>
                <a:spLocks/>
              </p:cNvSpPr>
              <p:nvPr/>
            </p:nvSpPr>
            <p:spPr bwMode="ltGray">
              <a:xfrm rot="-5400000">
                <a:off x="3208" y="1664"/>
                <a:ext cx="624" cy="420"/>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ru-RU"/>
              </a:p>
            </p:txBody>
          </p:sp>
          <p:sp>
            <p:nvSpPr>
              <p:cNvPr id="5132" name="Freeform 12"/>
              <p:cNvSpPr>
                <a:spLocks/>
              </p:cNvSpPr>
              <p:nvPr/>
            </p:nvSpPr>
            <p:spPr bwMode="ltGray">
              <a:xfrm rot="-5400000">
                <a:off x="2870" y="1664"/>
                <a:ext cx="624" cy="421"/>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pPr>
                  <a:defRPr/>
                </a:pPr>
                <a:endParaRPr lang="ru-RU"/>
              </a:p>
            </p:txBody>
          </p:sp>
          <p:sp>
            <p:nvSpPr>
              <p:cNvPr id="5133" name="Freeform 13"/>
              <p:cNvSpPr>
                <a:spLocks/>
              </p:cNvSpPr>
              <p:nvPr/>
            </p:nvSpPr>
            <p:spPr bwMode="ltGray">
              <a:xfrm rot="-5400000">
                <a:off x="1829" y="1747"/>
                <a:ext cx="624" cy="256"/>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pPr>
                  <a:defRPr/>
                </a:pPr>
                <a:endParaRPr lang="ru-RU"/>
              </a:p>
            </p:txBody>
          </p:sp>
          <p:sp>
            <p:nvSpPr>
              <p:cNvPr id="5134" name="Freeform 14"/>
              <p:cNvSpPr>
                <a:spLocks/>
              </p:cNvSpPr>
              <p:nvPr/>
            </p:nvSpPr>
            <p:spPr bwMode="ltGray">
              <a:xfrm rot="-5400000">
                <a:off x="2551" y="1728"/>
                <a:ext cx="624" cy="29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pPr>
                  <a:defRPr/>
                </a:pPr>
                <a:endParaRPr lang="ru-RU"/>
              </a:p>
            </p:txBody>
          </p:sp>
          <p:sp>
            <p:nvSpPr>
              <p:cNvPr id="5135" name="Freeform 15"/>
              <p:cNvSpPr>
                <a:spLocks/>
              </p:cNvSpPr>
              <p:nvPr/>
            </p:nvSpPr>
            <p:spPr bwMode="ltGray">
              <a:xfrm rot="-5400000">
                <a:off x="2330" y="1695"/>
                <a:ext cx="624" cy="360"/>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ru-RU"/>
              </a:p>
            </p:txBody>
          </p:sp>
          <p:sp>
            <p:nvSpPr>
              <p:cNvPr id="5136" name="Freeform 16"/>
              <p:cNvSpPr>
                <a:spLocks/>
              </p:cNvSpPr>
              <p:nvPr/>
            </p:nvSpPr>
            <p:spPr bwMode="ltGray">
              <a:xfrm rot="-5400000">
                <a:off x="2042"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pPr>
                  <a:defRPr/>
                </a:pPr>
                <a:endParaRPr lang="ru-RU"/>
              </a:p>
            </p:txBody>
          </p:sp>
          <p:sp>
            <p:nvSpPr>
              <p:cNvPr id="5137" name="Freeform 17"/>
              <p:cNvSpPr>
                <a:spLocks/>
              </p:cNvSpPr>
              <p:nvPr/>
            </p:nvSpPr>
            <p:spPr bwMode="ltGray">
              <a:xfrm rot="-5400000">
                <a:off x="4076" y="1667"/>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pPr>
                  <a:defRPr/>
                </a:pPr>
                <a:endParaRPr lang="ru-RU"/>
              </a:p>
            </p:txBody>
          </p:sp>
          <p:sp>
            <p:nvSpPr>
              <p:cNvPr id="5138" name="Freeform 18"/>
              <p:cNvSpPr>
                <a:spLocks/>
              </p:cNvSpPr>
              <p:nvPr/>
            </p:nvSpPr>
            <p:spPr bwMode="ltGray">
              <a:xfrm rot="-5400000">
                <a:off x="3733" y="1667"/>
                <a:ext cx="624" cy="42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pPr>
                  <a:defRPr/>
                </a:pPr>
                <a:endParaRPr lang="ru-RU"/>
              </a:p>
            </p:txBody>
          </p:sp>
          <p:sp>
            <p:nvSpPr>
              <p:cNvPr id="5139" name="Freeform 19"/>
              <p:cNvSpPr>
                <a:spLocks/>
              </p:cNvSpPr>
              <p:nvPr/>
            </p:nvSpPr>
            <p:spPr bwMode="ltGray">
              <a:xfrm rot="-5400000">
                <a:off x="4580" y="1746"/>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pPr>
                  <a:defRPr/>
                </a:pPr>
                <a:endParaRPr lang="ru-RU"/>
              </a:p>
            </p:txBody>
          </p:sp>
          <p:sp>
            <p:nvSpPr>
              <p:cNvPr id="5140" name="Freeform 20"/>
              <p:cNvSpPr>
                <a:spLocks/>
              </p:cNvSpPr>
              <p:nvPr/>
            </p:nvSpPr>
            <p:spPr bwMode="ltGray">
              <a:xfrm>
                <a:off x="5469" y="1561"/>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pPr>
                  <a:defRPr/>
                </a:pPr>
                <a:endParaRPr lang="ru-RU"/>
              </a:p>
            </p:txBody>
          </p:sp>
          <p:sp>
            <p:nvSpPr>
              <p:cNvPr id="5141" name="Freeform 21"/>
              <p:cNvSpPr>
                <a:spLocks/>
              </p:cNvSpPr>
              <p:nvPr/>
            </p:nvSpPr>
            <p:spPr bwMode="ltGray">
              <a:xfrm rot="-5400000">
                <a:off x="5081" y="1692"/>
                <a:ext cx="624" cy="361"/>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ru-RU"/>
              </a:p>
            </p:txBody>
          </p:sp>
          <p:sp>
            <p:nvSpPr>
              <p:cNvPr id="5142" name="Freeform 22"/>
              <p:cNvSpPr>
                <a:spLocks/>
              </p:cNvSpPr>
              <p:nvPr/>
            </p:nvSpPr>
            <p:spPr bwMode="ltGray">
              <a:xfrm rot="-5400000">
                <a:off x="4794" y="1719"/>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ru-RU"/>
              </a:p>
            </p:txBody>
          </p:sp>
        </p:grpSp>
        <p:sp>
          <p:nvSpPr>
            <p:cNvPr id="5143" name="Freeform 23"/>
            <p:cNvSpPr>
              <a:spLocks/>
            </p:cNvSpPr>
            <p:nvPr/>
          </p:nvSpPr>
          <p:spPr bwMode="ltGray">
            <a:xfrm rot="16200000" flipH="1">
              <a:off x="-1954" y="1951"/>
              <a:ext cx="4320"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w="9525" cap="flat">
              <a:noFill/>
              <a:prstDash val="solid"/>
              <a:miter lim="800000"/>
              <a:headEnd type="none" w="med" len="med"/>
              <a:tailEnd type="none" w="med" len="med"/>
            </a:ln>
            <a:effectLst/>
          </p:spPr>
          <p:txBody>
            <a:bodyPr wrap="none" anchor="ctr"/>
            <a:lstStyle/>
            <a:p>
              <a:pPr>
                <a:defRPr/>
              </a:pPr>
              <a:endParaRPr lang="ru-RU"/>
            </a:p>
          </p:txBody>
        </p:sp>
        <p:sp>
          <p:nvSpPr>
            <p:cNvPr id="5144" name="Freeform 24"/>
            <p:cNvSpPr>
              <a:spLocks/>
            </p:cNvSpPr>
            <p:nvPr/>
          </p:nvSpPr>
          <p:spPr bwMode="ltGray">
            <a:xfrm rot="16200000" flipH="1">
              <a:off x="-1584" y="2062"/>
              <a:ext cx="4319"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w="9525" cap="flat">
              <a:noFill/>
              <a:prstDash val="solid"/>
              <a:miter lim="800000"/>
              <a:headEnd type="none" w="med" len="med"/>
              <a:tailEnd type="none" w="med" len="med"/>
            </a:ln>
            <a:effectLst/>
          </p:spPr>
          <p:txBody>
            <a:bodyPr wrap="none" anchor="ctr"/>
            <a:lstStyle/>
            <a:p>
              <a:pPr>
                <a:defRPr/>
              </a:pPr>
              <a:endParaRPr lang="ru-RU"/>
            </a:p>
          </p:txBody>
        </p:sp>
      </p:grpSp>
      <p:sp>
        <p:nvSpPr>
          <p:cNvPr id="1027" name="Rectangle 25"/>
          <p:cNvSpPr>
            <a:spLocks noGrp="1" noChangeArrowheads="1"/>
          </p:cNvSpPr>
          <p:nvPr>
            <p:ph type="title"/>
          </p:nvPr>
        </p:nvSpPr>
        <p:spPr bwMode="auto">
          <a:xfrm>
            <a:off x="1173163"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8" name="Rectangle 26"/>
          <p:cNvSpPr>
            <a:spLocks noGrp="1" noChangeArrowheads="1"/>
          </p:cNvSpPr>
          <p:nvPr>
            <p:ph type="body" idx="1"/>
          </p:nvPr>
        </p:nvSpPr>
        <p:spPr bwMode="auto">
          <a:xfrm>
            <a:off x="1173163"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147" name="Rectangle 27"/>
          <p:cNvSpPr>
            <a:spLocks noGrp="1" noChangeArrowheads="1"/>
          </p:cNvSpPr>
          <p:nvPr>
            <p:ph type="dt" sz="half" idx="2"/>
          </p:nvPr>
        </p:nvSpPr>
        <p:spPr bwMode="auto">
          <a:xfrm>
            <a:off x="1173163" y="62658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smtClean="0">
                <a:latin typeface="+mn-lt"/>
              </a:defRPr>
            </a:lvl1pPr>
          </a:lstStyle>
          <a:p>
            <a:pPr>
              <a:defRPr/>
            </a:pPr>
            <a:endParaRPr lang="ru-RU"/>
          </a:p>
        </p:txBody>
      </p:sp>
      <p:sp>
        <p:nvSpPr>
          <p:cNvPr id="5148" name="Rectangle 28"/>
          <p:cNvSpPr>
            <a:spLocks noGrp="1" noChangeArrowheads="1"/>
          </p:cNvSpPr>
          <p:nvPr>
            <p:ph type="ftr" sz="quarter" idx="3"/>
          </p:nvPr>
        </p:nvSpPr>
        <p:spPr bwMode="auto">
          <a:xfrm>
            <a:off x="35814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smtClean="0">
                <a:latin typeface="+mn-lt"/>
              </a:defRPr>
            </a:lvl1pPr>
          </a:lstStyle>
          <a:p>
            <a:pPr>
              <a:defRPr/>
            </a:pPr>
            <a:endParaRPr lang="ru-RU"/>
          </a:p>
        </p:txBody>
      </p:sp>
      <p:sp>
        <p:nvSpPr>
          <p:cNvPr id="5149" name="Rectangle 29"/>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smtClean="0">
                <a:latin typeface="+mn-lt"/>
              </a:defRPr>
            </a:lvl1pPr>
          </a:lstStyle>
          <a:p>
            <a:pPr>
              <a:defRPr/>
            </a:pPr>
            <a:fld id="{B178232B-6ADF-4BAF-81B6-B173202CCD8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zoom/>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images.kancburo.ru/goods/75415.jpg" TargetMode="External"/><Relationship Id="rId2" Type="http://schemas.openxmlformats.org/officeDocument/2006/relationships/image" Target="../media/image8.wmf"/><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3" Type="http://schemas.openxmlformats.org/officeDocument/2006/relationships/hyperlink" Target="http://img-fotki.yandex.ru/get/18/min-net05.1c8/0_13ee9_a6e41778_XL" TargetMode="External"/><Relationship Id="rId2" Type="http://schemas.openxmlformats.org/officeDocument/2006/relationships/image" Target="../media/image8.wmf"/><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04.olx.ru/ui/4/02/86/62629686_1---.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928662" y="1500174"/>
            <a:ext cx="7772400" cy="923330"/>
          </a:xfrm>
        </p:spPr>
        <p:txBody>
          <a:bodyPr/>
          <a:lstStyle/>
          <a:p>
            <a:pPr algn="ctr"/>
            <a:r>
              <a:rPr lang="ru-RU" sz="5400" dirty="0" smtClean="0"/>
              <a:t>Кодировщики</a:t>
            </a:r>
            <a:endParaRPr lang="ru-RU" sz="5400" dirty="0"/>
          </a:p>
        </p:txBody>
      </p:sp>
      <p:sp>
        <p:nvSpPr>
          <p:cNvPr id="5" name="TextBox 4"/>
          <p:cNvSpPr txBox="1"/>
          <p:nvPr/>
        </p:nvSpPr>
        <p:spPr>
          <a:xfrm>
            <a:off x="285720" y="357166"/>
            <a:ext cx="8643998" cy="400110"/>
          </a:xfrm>
          <a:prstGeom prst="rect">
            <a:avLst/>
          </a:prstGeom>
          <a:noFill/>
        </p:spPr>
        <p:txBody>
          <a:bodyPr wrap="square" rtlCol="0">
            <a:spAutoFit/>
          </a:bodyPr>
          <a:lstStyle/>
          <a:p>
            <a:pPr algn="ctr"/>
            <a:r>
              <a:rPr lang="ru-RU" sz="2000" dirty="0" smtClean="0"/>
              <a:t>Внеклассное мероприятие </a:t>
            </a:r>
            <a:r>
              <a:rPr lang="ru-RU" sz="2000" dirty="0" smtClean="0"/>
              <a:t>по информатики в 3-ых классах</a:t>
            </a:r>
            <a:endParaRPr lang="ru-RU" sz="2000" dirty="0"/>
          </a:p>
        </p:txBody>
      </p:sp>
      <p:pic>
        <p:nvPicPr>
          <p:cNvPr id="1026" name="Picture 2" descr="C:\Documents and Settings\User\Мои документы\Сохраненные документы\картинки\On the Internet\Mynet040.wmf"/>
          <p:cNvPicPr>
            <a:picLocks noChangeAspect="1" noChangeArrowheads="1"/>
          </p:cNvPicPr>
          <p:nvPr/>
        </p:nvPicPr>
        <p:blipFill>
          <a:blip r:embed="rId2"/>
          <a:srcRect/>
          <a:stretch>
            <a:fillRect/>
          </a:stretch>
        </p:blipFill>
        <p:spPr bwMode="auto">
          <a:xfrm>
            <a:off x="500034" y="3429000"/>
            <a:ext cx="3343272" cy="2957726"/>
          </a:xfrm>
          <a:prstGeom prst="rect">
            <a:avLst/>
          </a:prstGeom>
          <a:noFill/>
        </p:spPr>
      </p:pic>
      <p:pic>
        <p:nvPicPr>
          <p:cNvPr id="1027" name="Picture 3" descr="C:\Documents and Settings\User\Мои документы\Сохраненные документы\картинки\On the Internet\Mynet098.wmf"/>
          <p:cNvPicPr>
            <a:picLocks noChangeAspect="1" noChangeArrowheads="1"/>
          </p:cNvPicPr>
          <p:nvPr/>
        </p:nvPicPr>
        <p:blipFill>
          <a:blip r:embed="rId3"/>
          <a:srcRect/>
          <a:stretch>
            <a:fillRect/>
          </a:stretch>
        </p:blipFill>
        <p:spPr bwMode="auto">
          <a:xfrm>
            <a:off x="5143504" y="4071942"/>
            <a:ext cx="3516313" cy="2409825"/>
          </a:xfrm>
          <a:prstGeom prst="rect">
            <a:avLst/>
          </a:prstGeom>
          <a:noFill/>
        </p:spPr>
      </p:pic>
    </p:spTree>
  </p:cSld>
  <p:clrMapOvr>
    <a:masterClrMapping/>
  </p:clrMapOvr>
  <p:transition spd="med">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t>Задание 3. Ребусы</a:t>
            </a:r>
            <a:endParaRPr lang="ru-RU" sz="3200" b="1" dirty="0"/>
          </a:p>
        </p:txBody>
      </p:sp>
      <p:pic>
        <p:nvPicPr>
          <p:cNvPr id="4" name="Рисунок 3" descr="j0434411.wmf"/>
          <p:cNvPicPr>
            <a:picLocks noChangeAspect="1"/>
          </p:cNvPicPr>
          <p:nvPr/>
        </p:nvPicPr>
        <p:blipFill>
          <a:blip r:embed="rId2"/>
          <a:stretch>
            <a:fillRect/>
          </a:stretch>
        </p:blipFill>
        <p:spPr>
          <a:xfrm>
            <a:off x="7500958" y="357166"/>
            <a:ext cx="1339848" cy="1507329"/>
          </a:xfrm>
          <a:prstGeom prst="rect">
            <a:avLst/>
          </a:prstGeom>
        </p:spPr>
      </p:pic>
      <p:sp>
        <p:nvSpPr>
          <p:cNvPr id="11" name="TextBox 10"/>
          <p:cNvSpPr txBox="1"/>
          <p:nvPr/>
        </p:nvSpPr>
        <p:spPr>
          <a:xfrm>
            <a:off x="2857488" y="5429264"/>
            <a:ext cx="3500462" cy="646331"/>
          </a:xfrm>
          <a:prstGeom prst="rect">
            <a:avLst/>
          </a:prstGeom>
          <a:noFill/>
        </p:spPr>
        <p:txBody>
          <a:bodyPr wrap="square" rtlCol="0">
            <a:spAutoFit/>
          </a:bodyPr>
          <a:lstStyle/>
          <a:p>
            <a:pPr algn="ctr"/>
            <a:r>
              <a:rPr lang="ru-RU" sz="3600" b="1" dirty="0" smtClean="0"/>
              <a:t>Пословицы</a:t>
            </a:r>
            <a:endParaRPr lang="ru-RU" sz="3600" b="1" dirty="0"/>
          </a:p>
        </p:txBody>
      </p:sp>
      <p:pic>
        <p:nvPicPr>
          <p:cNvPr id="8" name="Рисунок 7"/>
          <p:cNvPicPr/>
          <p:nvPr/>
        </p:nvPicPr>
        <p:blipFill>
          <a:blip r:embed="rId3"/>
          <a:srcRect/>
          <a:stretch>
            <a:fillRect/>
          </a:stretch>
        </p:blipFill>
        <p:spPr bwMode="auto">
          <a:xfrm>
            <a:off x="1500166" y="1928802"/>
            <a:ext cx="6786610" cy="292895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anim calcmode="lin" valueType="num">
                                      <p:cBhvr>
                                        <p:cTn id="8" dur="2000" fill="hold"/>
                                        <p:tgtEl>
                                          <p:spTgt spid="11"/>
                                        </p:tgtEl>
                                        <p:attrNameLst>
                                          <p:attrName>style.rotation</p:attrName>
                                        </p:attrNameLst>
                                      </p:cBhvr>
                                      <p:tavLst>
                                        <p:tav tm="0">
                                          <p:val>
                                            <p:fltVal val="720"/>
                                          </p:val>
                                        </p:tav>
                                        <p:tav tm="100000">
                                          <p:val>
                                            <p:fltVal val="0"/>
                                          </p:val>
                                        </p:tav>
                                      </p:tavLst>
                                    </p:anim>
                                    <p:anim calcmode="lin" valueType="num">
                                      <p:cBhvr>
                                        <p:cTn id="9" dur="2000" fill="hold"/>
                                        <p:tgtEl>
                                          <p:spTgt spid="11"/>
                                        </p:tgtEl>
                                        <p:attrNameLst>
                                          <p:attrName>ppt_h</p:attrName>
                                        </p:attrNameLst>
                                      </p:cBhvr>
                                      <p:tavLst>
                                        <p:tav tm="0">
                                          <p:val>
                                            <p:fltVal val="0"/>
                                          </p:val>
                                        </p:tav>
                                        <p:tav tm="100000">
                                          <p:val>
                                            <p:strVal val="#ppt_h"/>
                                          </p:val>
                                        </p:tav>
                                      </p:tavLst>
                                    </p:anim>
                                    <p:anim calcmode="lin" valueType="num">
                                      <p:cBhvr>
                                        <p:cTn id="10" dur="2000" fill="hold"/>
                                        <p:tgtEl>
                                          <p:spTgt spid="1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img.labirint.ru/images/comments_pic/1016/03lab14fq1271881507.jpg"/>
          <p:cNvPicPr>
            <a:picLocks noChangeAspect="1" noChangeArrowheads="1"/>
          </p:cNvPicPr>
          <p:nvPr/>
        </p:nvPicPr>
        <p:blipFill>
          <a:blip r:embed="rId2"/>
          <a:srcRect/>
          <a:stretch>
            <a:fillRect/>
          </a:stretch>
        </p:blipFill>
        <p:spPr bwMode="auto">
          <a:xfrm>
            <a:off x="1428728" y="571480"/>
            <a:ext cx="7096232" cy="53578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6" name="Блок-схема: процесс 5"/>
          <p:cNvSpPr/>
          <p:nvPr/>
        </p:nvSpPr>
        <p:spPr bwMode="auto">
          <a:xfrm>
            <a:off x="3786182" y="2857496"/>
            <a:ext cx="3643338" cy="928694"/>
          </a:xfrm>
          <a:prstGeom prst="flowChartProcess">
            <a:avLst/>
          </a:prstGeom>
          <a:solidFill>
            <a:srgbClr val="00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Times New Roman" pitchFamily="18" charset="0"/>
              </a:rPr>
              <a:t>Задание 4. </a:t>
            </a:r>
          </a:p>
          <a:p>
            <a:pPr marL="0" marR="0" indent="0" algn="ctr" defTabSz="914400" rtl="0" eaLnBrk="1" fontAlgn="base" latinLnBrk="0" hangingPunct="1">
              <a:lnSpc>
                <a:spcPct val="100000"/>
              </a:lnSpc>
              <a:spcBef>
                <a:spcPct val="0"/>
              </a:spcBef>
              <a:spcAft>
                <a:spcPct val="0"/>
              </a:spcAft>
              <a:buClrTx/>
              <a:buSzTx/>
              <a:buFontTx/>
              <a:buNone/>
              <a:tabLst/>
            </a:pPr>
            <a:r>
              <a:rPr kumimoji="0" lang="ru-RU" sz="2400" b="0" i="1" u="none" strike="noStrike" cap="none" normalizeH="0" baseline="0" dirty="0" smtClean="0">
                <a:ln>
                  <a:noFill/>
                </a:ln>
                <a:solidFill>
                  <a:schemeClr val="tx1"/>
                </a:solidFill>
                <a:effectLst/>
                <a:latin typeface="Times New Roman" pitchFamily="18" charset="0"/>
              </a:rPr>
              <a:t>Расшифруй пословицу</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style.rotation</p:attrName>
                                        </p:attrNameLst>
                                      </p:cBhvr>
                                      <p:tavLst>
                                        <p:tav tm="0">
                                          <p:val>
                                            <p:fltVal val="720"/>
                                          </p:val>
                                        </p:tav>
                                        <p:tav tm="100000">
                                          <p:val>
                                            <p:fltVal val="0"/>
                                          </p:val>
                                        </p:tav>
                                      </p:tavLst>
                                    </p:anim>
                                    <p:anim calcmode="lin" valueType="num">
                                      <p:cBhvr>
                                        <p:cTn id="9" dur="2000" fill="hold"/>
                                        <p:tgtEl>
                                          <p:spTgt spid="6"/>
                                        </p:tgtEl>
                                        <p:attrNameLst>
                                          <p:attrName>ppt_h</p:attrName>
                                        </p:attrNameLst>
                                      </p:cBhvr>
                                      <p:tavLst>
                                        <p:tav tm="0">
                                          <p:val>
                                            <p:fltVal val="0"/>
                                          </p:val>
                                        </p:tav>
                                        <p:tav tm="100000">
                                          <p:val>
                                            <p:strVal val="#ppt_h"/>
                                          </p:val>
                                        </p:tav>
                                      </p:tavLst>
                                    </p:anim>
                                    <p:anim calcmode="lin" valueType="num">
                                      <p:cBhvr>
                                        <p:cTn id="10" dur="2000" fill="hold"/>
                                        <p:tgtEl>
                                          <p:spTgt spid="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t>Задание 4. Расшифруй пословицу</a:t>
            </a:r>
            <a:endParaRPr lang="ru-RU" sz="3200" b="1" dirty="0"/>
          </a:p>
        </p:txBody>
      </p:sp>
      <p:graphicFrame>
        <p:nvGraphicFramePr>
          <p:cNvPr id="4" name="Таблица 3"/>
          <p:cNvGraphicFramePr>
            <a:graphicFrameLocks noGrp="1"/>
          </p:cNvGraphicFramePr>
          <p:nvPr/>
        </p:nvGraphicFramePr>
        <p:xfrm>
          <a:off x="1285852" y="1571612"/>
          <a:ext cx="7143801" cy="1500200"/>
        </p:xfrm>
        <a:graphic>
          <a:graphicData uri="http://schemas.openxmlformats.org/drawingml/2006/table">
            <a:tbl>
              <a:tblPr/>
              <a:tblGrid>
                <a:gridCol w="374431"/>
                <a:gridCol w="1353492"/>
                <a:gridCol w="1353492"/>
                <a:gridCol w="1354447"/>
                <a:gridCol w="1353492"/>
                <a:gridCol w="1354447"/>
              </a:tblGrid>
              <a:tr h="375050">
                <a:tc>
                  <a:txBody>
                    <a:bodyPr/>
                    <a:lstStyle/>
                    <a:p>
                      <a:pPr algn="just">
                        <a:lnSpc>
                          <a:spcPct val="115000"/>
                        </a:lnSpc>
                        <a:spcAft>
                          <a:spcPts val="0"/>
                        </a:spcAft>
                      </a:pPr>
                      <a:endParaRPr lang="ru-R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Calibri"/>
                          <a:cs typeface="Times New Roman"/>
                        </a:rPr>
                        <a:t>1</a:t>
                      </a:r>
                      <a:endParaRPr lang="ru-R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Calibri"/>
                          <a:cs typeface="Times New Roman"/>
                        </a:rPr>
                        <a:t>2</a:t>
                      </a:r>
                      <a:endParaRPr lang="ru-R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Calibri"/>
                          <a:cs typeface="Times New Roman"/>
                        </a:rPr>
                        <a:t>3</a:t>
                      </a:r>
                      <a:endParaRPr lang="ru-R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Calibri"/>
                          <a:cs typeface="Times New Roman"/>
                        </a:rPr>
                        <a:t>4</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Calibri"/>
                          <a:cs typeface="Times New Roman"/>
                        </a:rPr>
                        <a:t>5</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050">
                <a:tc>
                  <a:txBody>
                    <a:bodyPr/>
                    <a:lstStyle/>
                    <a:p>
                      <a:pPr algn="ctr">
                        <a:lnSpc>
                          <a:spcPct val="115000"/>
                        </a:lnSpc>
                        <a:spcAft>
                          <a:spcPts val="0"/>
                        </a:spcAft>
                      </a:pPr>
                      <a:r>
                        <a:rPr lang="ru-RU" sz="2000" b="1">
                          <a:latin typeface="Times New Roman"/>
                          <a:ea typeface="Calibri"/>
                          <a:cs typeface="Times New Roman"/>
                        </a:rPr>
                        <a:t>1</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latin typeface="Times New Roman"/>
                          <a:ea typeface="Calibri"/>
                          <a:cs typeface="Times New Roman"/>
                        </a:rPr>
                        <a:t>сканер</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latin typeface="Times New Roman"/>
                          <a:ea typeface="Calibri"/>
                          <a:cs typeface="Times New Roman"/>
                        </a:rPr>
                        <a:t>до</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dirty="0">
                          <a:latin typeface="Times New Roman"/>
                          <a:ea typeface="Calibri"/>
                          <a:cs typeface="Times New Roman"/>
                        </a:rPr>
                        <a:t>думает</a:t>
                      </a:r>
                      <a:endParaRPr lang="ru-R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dirty="0">
                          <a:latin typeface="Times New Roman"/>
                          <a:ea typeface="Calibri"/>
                          <a:cs typeface="Times New Roman"/>
                        </a:rPr>
                        <a:t>и</a:t>
                      </a:r>
                      <a:endParaRPr lang="ru-R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dirty="0">
                          <a:latin typeface="Times New Roman"/>
                          <a:ea typeface="Calibri"/>
                          <a:cs typeface="Times New Roman"/>
                        </a:rPr>
                        <a:t>печать</a:t>
                      </a:r>
                      <a:endParaRPr lang="ru-R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050">
                <a:tc>
                  <a:txBody>
                    <a:bodyPr/>
                    <a:lstStyle/>
                    <a:p>
                      <a:pPr algn="ctr">
                        <a:lnSpc>
                          <a:spcPct val="115000"/>
                        </a:lnSpc>
                        <a:spcAft>
                          <a:spcPts val="0"/>
                        </a:spcAft>
                      </a:pPr>
                      <a:r>
                        <a:rPr lang="ru-RU" sz="2000" b="1">
                          <a:latin typeface="Times New Roman"/>
                          <a:ea typeface="Calibri"/>
                          <a:cs typeface="Times New Roman"/>
                        </a:rPr>
                        <a:t>2</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latin typeface="Times New Roman"/>
                          <a:ea typeface="Calibri"/>
                          <a:cs typeface="Times New Roman"/>
                        </a:rPr>
                        <a:t>не</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latin typeface="Times New Roman"/>
                          <a:ea typeface="Calibri"/>
                          <a:cs typeface="Times New Roman"/>
                        </a:rPr>
                        <a:t>компьютер</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latin typeface="Times New Roman"/>
                          <a:ea typeface="Calibri"/>
                          <a:cs typeface="Times New Roman"/>
                        </a:rPr>
                        <a:t>кормит</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latin typeface="Times New Roman"/>
                          <a:ea typeface="Calibri"/>
                          <a:cs typeface="Times New Roman"/>
                        </a:rPr>
                        <a:t>бумага</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dirty="0">
                          <a:latin typeface="Times New Roman"/>
                          <a:ea typeface="Calibri"/>
                          <a:cs typeface="Times New Roman"/>
                        </a:rPr>
                        <a:t>а</a:t>
                      </a:r>
                      <a:endParaRPr lang="ru-R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050">
                <a:tc>
                  <a:txBody>
                    <a:bodyPr/>
                    <a:lstStyle/>
                    <a:p>
                      <a:pPr algn="ctr">
                        <a:lnSpc>
                          <a:spcPct val="115000"/>
                        </a:lnSpc>
                        <a:spcAft>
                          <a:spcPts val="0"/>
                        </a:spcAft>
                      </a:pPr>
                      <a:r>
                        <a:rPr lang="ru-RU" sz="2000" b="1">
                          <a:latin typeface="Times New Roman"/>
                          <a:ea typeface="Calibri"/>
                          <a:cs typeface="Times New Roman"/>
                        </a:rPr>
                        <a:t>3</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dirty="0">
                          <a:latin typeface="Times New Roman"/>
                          <a:ea typeface="Calibri"/>
                          <a:cs typeface="Times New Roman"/>
                        </a:rPr>
                        <a:t>человек</a:t>
                      </a:r>
                      <a:endParaRPr lang="ru-R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latin typeface="Times New Roman"/>
                          <a:ea typeface="Calibri"/>
                          <a:cs typeface="Times New Roman"/>
                        </a:rPr>
                        <a:t>но</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latin typeface="Times New Roman"/>
                          <a:ea typeface="Calibri"/>
                          <a:cs typeface="Times New Roman"/>
                        </a:rPr>
                        <a:t>шифр</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a:latin typeface="Times New Roman"/>
                          <a:ea typeface="Calibri"/>
                          <a:cs typeface="Times New Roman"/>
                        </a:rPr>
                        <a:t>решает</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dirty="0">
                          <a:latin typeface="Times New Roman"/>
                          <a:ea typeface="Calibri"/>
                          <a:cs typeface="Times New Roman"/>
                        </a:rPr>
                        <a:t>принтер</a:t>
                      </a:r>
                      <a:endParaRPr lang="ru-R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1357290" y="3571876"/>
            <a:ext cx="7358114" cy="523220"/>
          </a:xfrm>
          <a:prstGeom prst="rect">
            <a:avLst/>
          </a:prstGeom>
          <a:noFill/>
        </p:spPr>
        <p:txBody>
          <a:bodyPr wrap="square" rtlCol="0">
            <a:spAutoFit/>
          </a:bodyPr>
          <a:lstStyle/>
          <a:p>
            <a:r>
              <a:rPr lang="ru-RU" sz="2800" b="1" dirty="0" smtClean="0"/>
              <a:t>Координаты: (2,2); (4,3); (5,2); (1,3); (3,1). </a:t>
            </a:r>
            <a:endParaRPr lang="ru-RU" sz="2800" b="1" dirty="0"/>
          </a:p>
        </p:txBody>
      </p:sp>
      <p:sp>
        <p:nvSpPr>
          <p:cNvPr id="6" name="TextBox 5"/>
          <p:cNvSpPr txBox="1"/>
          <p:nvPr/>
        </p:nvSpPr>
        <p:spPr>
          <a:xfrm>
            <a:off x="1214414" y="4643446"/>
            <a:ext cx="7500990" cy="584775"/>
          </a:xfrm>
          <a:prstGeom prst="rect">
            <a:avLst/>
          </a:prstGeom>
          <a:noFill/>
        </p:spPr>
        <p:txBody>
          <a:bodyPr wrap="square" rtlCol="0">
            <a:spAutoFit/>
          </a:bodyPr>
          <a:lstStyle/>
          <a:p>
            <a:pPr algn="ctr"/>
            <a:r>
              <a:rPr lang="ru-RU" sz="3200" b="1" dirty="0" smtClean="0">
                <a:solidFill>
                  <a:srgbClr val="009900"/>
                </a:solidFill>
              </a:rPr>
              <a:t>Компьютер решает, а человек думает. </a:t>
            </a:r>
            <a:endParaRPr lang="ru-RU" sz="3200" b="1" dirty="0">
              <a:solidFill>
                <a:srgbClr val="009900"/>
              </a:solidFill>
            </a:endParaRPr>
          </a:p>
        </p:txBody>
      </p:sp>
      <p:pic>
        <p:nvPicPr>
          <p:cNvPr id="7" name="Рисунок 6" descr="j0434411.wmf"/>
          <p:cNvPicPr>
            <a:picLocks noChangeAspect="1"/>
          </p:cNvPicPr>
          <p:nvPr/>
        </p:nvPicPr>
        <p:blipFill>
          <a:blip r:embed="rId2"/>
          <a:stretch>
            <a:fillRect/>
          </a:stretch>
        </p:blipFill>
        <p:spPr>
          <a:xfrm>
            <a:off x="7572396" y="0"/>
            <a:ext cx="1339848" cy="1507329"/>
          </a:xfrm>
          <a:prstGeom prst="rect">
            <a:avLst/>
          </a:prstGeom>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style.rotation</p:attrName>
                                        </p:attrNameLst>
                                      </p:cBhvr>
                                      <p:tavLst>
                                        <p:tav tm="0">
                                          <p:val>
                                            <p:fltVal val="720"/>
                                          </p:val>
                                        </p:tav>
                                        <p:tav tm="100000">
                                          <p:val>
                                            <p:fltVal val="0"/>
                                          </p:val>
                                        </p:tav>
                                      </p:tavLst>
                                    </p:anim>
                                    <p:anim calcmode="lin" valueType="num">
                                      <p:cBhvr>
                                        <p:cTn id="9" dur="2000" fill="hold"/>
                                        <p:tgtEl>
                                          <p:spTgt spid="6"/>
                                        </p:tgtEl>
                                        <p:attrNameLst>
                                          <p:attrName>ppt_h</p:attrName>
                                        </p:attrNameLst>
                                      </p:cBhvr>
                                      <p:tavLst>
                                        <p:tav tm="0">
                                          <p:val>
                                            <p:fltVal val="0"/>
                                          </p:val>
                                        </p:tav>
                                        <p:tav tm="100000">
                                          <p:val>
                                            <p:strVal val="#ppt_h"/>
                                          </p:val>
                                        </p:tav>
                                      </p:tavLst>
                                    </p:anim>
                                    <p:anim calcmode="lin" valueType="num">
                                      <p:cBhvr>
                                        <p:cTn id="10" dur="2000" fill="hold"/>
                                        <p:tgtEl>
                                          <p:spTgt spid="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img.labirint.ru/images/comments_pic/1016/03lab14fq1271881507.jpg"/>
          <p:cNvPicPr>
            <a:picLocks noChangeAspect="1" noChangeArrowheads="1"/>
          </p:cNvPicPr>
          <p:nvPr/>
        </p:nvPicPr>
        <p:blipFill>
          <a:blip r:embed="rId2"/>
          <a:srcRect/>
          <a:stretch>
            <a:fillRect/>
          </a:stretch>
        </p:blipFill>
        <p:spPr bwMode="auto">
          <a:xfrm>
            <a:off x="1428728" y="571480"/>
            <a:ext cx="7096232" cy="53578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6" name="Блок-схема: процесс 5"/>
          <p:cNvSpPr/>
          <p:nvPr/>
        </p:nvSpPr>
        <p:spPr bwMode="auto">
          <a:xfrm>
            <a:off x="3786182" y="2857496"/>
            <a:ext cx="3643338" cy="928694"/>
          </a:xfrm>
          <a:prstGeom prst="flowChartProcess">
            <a:avLst/>
          </a:prstGeom>
          <a:solidFill>
            <a:srgbClr val="00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Times New Roman" pitchFamily="18" charset="0"/>
              </a:rPr>
              <a:t>Задание 5. </a:t>
            </a:r>
          </a:p>
          <a:p>
            <a:pPr marL="0" marR="0" indent="0" algn="ctr" defTabSz="914400" rtl="0" eaLnBrk="1" fontAlgn="base" latinLnBrk="0" hangingPunct="1">
              <a:lnSpc>
                <a:spcPct val="100000"/>
              </a:lnSpc>
              <a:spcBef>
                <a:spcPct val="0"/>
              </a:spcBef>
              <a:spcAft>
                <a:spcPct val="0"/>
              </a:spcAft>
              <a:buClrTx/>
              <a:buSzTx/>
              <a:buFontTx/>
              <a:buNone/>
              <a:tabLst/>
            </a:pPr>
            <a:r>
              <a:rPr kumimoji="0" lang="ru-RU" sz="2400" b="0" i="1" u="none" strike="noStrike" cap="none" normalizeH="0" baseline="0" dirty="0" smtClean="0">
                <a:ln>
                  <a:noFill/>
                </a:ln>
                <a:solidFill>
                  <a:schemeClr val="tx1"/>
                </a:solidFill>
                <a:effectLst/>
                <a:latin typeface="Times New Roman" pitchFamily="18" charset="0"/>
              </a:rPr>
              <a:t>Загадки</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style.rotation</p:attrName>
                                        </p:attrNameLst>
                                      </p:cBhvr>
                                      <p:tavLst>
                                        <p:tav tm="0">
                                          <p:val>
                                            <p:fltVal val="720"/>
                                          </p:val>
                                        </p:tav>
                                        <p:tav tm="100000">
                                          <p:val>
                                            <p:fltVal val="0"/>
                                          </p:val>
                                        </p:tav>
                                      </p:tavLst>
                                    </p:anim>
                                    <p:anim calcmode="lin" valueType="num">
                                      <p:cBhvr>
                                        <p:cTn id="9" dur="2000" fill="hold"/>
                                        <p:tgtEl>
                                          <p:spTgt spid="6"/>
                                        </p:tgtEl>
                                        <p:attrNameLst>
                                          <p:attrName>ppt_h</p:attrName>
                                        </p:attrNameLst>
                                      </p:cBhvr>
                                      <p:tavLst>
                                        <p:tav tm="0">
                                          <p:val>
                                            <p:fltVal val="0"/>
                                          </p:val>
                                        </p:tav>
                                        <p:tav tm="100000">
                                          <p:val>
                                            <p:strVal val="#ppt_h"/>
                                          </p:val>
                                        </p:tav>
                                      </p:tavLst>
                                    </p:anim>
                                    <p:anim calcmode="lin" valueType="num">
                                      <p:cBhvr>
                                        <p:cTn id="10" dur="2000" fill="hold"/>
                                        <p:tgtEl>
                                          <p:spTgt spid="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t>Задание 5. Загадки </a:t>
            </a:r>
            <a:endParaRPr lang="ru-RU" sz="3200" b="1" dirty="0"/>
          </a:p>
        </p:txBody>
      </p:sp>
      <p:sp>
        <p:nvSpPr>
          <p:cNvPr id="3" name="Содержимое 2"/>
          <p:cNvSpPr>
            <a:spLocks noGrp="1"/>
          </p:cNvSpPr>
          <p:nvPr>
            <p:ph idx="1"/>
          </p:nvPr>
        </p:nvSpPr>
        <p:spPr>
          <a:xfrm>
            <a:off x="1371600" y="1571612"/>
            <a:ext cx="7772400" cy="2590808"/>
          </a:xfrm>
        </p:spPr>
        <p:txBody>
          <a:bodyPr/>
          <a:lstStyle/>
          <a:p>
            <a:pPr>
              <a:buNone/>
            </a:pPr>
            <a:r>
              <a:rPr lang="ru-RU" i="1" dirty="0" smtClean="0"/>
              <a:t>Что за чудо агрегат</a:t>
            </a:r>
          </a:p>
          <a:p>
            <a:pPr>
              <a:buNone/>
            </a:pPr>
            <a:r>
              <a:rPr lang="ru-RU" i="1" dirty="0" smtClean="0"/>
              <a:t>Может делать всё подряд –</a:t>
            </a:r>
          </a:p>
          <a:p>
            <a:pPr>
              <a:buNone/>
            </a:pPr>
            <a:r>
              <a:rPr lang="ru-RU" i="1" dirty="0" smtClean="0"/>
              <a:t>Петь, играть, читать, считать,</a:t>
            </a:r>
          </a:p>
          <a:p>
            <a:pPr>
              <a:buNone/>
            </a:pPr>
            <a:r>
              <a:rPr lang="ru-RU" i="1" dirty="0" smtClean="0"/>
              <a:t>Самым лучшим другом стать?</a:t>
            </a:r>
          </a:p>
          <a:p>
            <a:pPr>
              <a:buNone/>
            </a:pPr>
            <a:endParaRPr lang="ru-RU" i="1" dirty="0"/>
          </a:p>
        </p:txBody>
      </p:sp>
      <p:pic>
        <p:nvPicPr>
          <p:cNvPr id="38915" name="Picture 3" descr="C:\Documents and Settings\User\Мои документы\Сохраненные документы\картинки\Computer Hackers\Computer.wmf"/>
          <p:cNvPicPr>
            <a:picLocks noChangeAspect="1" noChangeArrowheads="1"/>
          </p:cNvPicPr>
          <p:nvPr/>
        </p:nvPicPr>
        <p:blipFill>
          <a:blip r:embed="rId2"/>
          <a:srcRect/>
          <a:stretch>
            <a:fillRect/>
          </a:stretch>
        </p:blipFill>
        <p:spPr bwMode="auto">
          <a:xfrm>
            <a:off x="3714744" y="4071942"/>
            <a:ext cx="2412849" cy="2243138"/>
          </a:xfrm>
          <a:prstGeom prst="rect">
            <a:avLst/>
          </a:prstGeom>
          <a:noFill/>
        </p:spPr>
      </p:pic>
      <p:pic>
        <p:nvPicPr>
          <p:cNvPr id="6" name="Рисунок 5" descr="j0434411.wmf"/>
          <p:cNvPicPr>
            <a:picLocks noChangeAspect="1"/>
          </p:cNvPicPr>
          <p:nvPr/>
        </p:nvPicPr>
        <p:blipFill>
          <a:blip r:embed="rId3"/>
          <a:stretch>
            <a:fillRect/>
          </a:stretch>
        </p:blipFill>
        <p:spPr>
          <a:xfrm>
            <a:off x="7143768" y="357166"/>
            <a:ext cx="1339848" cy="1507329"/>
          </a:xfrm>
          <a:prstGeom prst="rect">
            <a:avLst/>
          </a:prstGeom>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8915"/>
                                        </p:tgtEl>
                                        <p:attrNameLst>
                                          <p:attrName>style.visibility</p:attrName>
                                        </p:attrNameLst>
                                      </p:cBhvr>
                                      <p:to>
                                        <p:strVal val="visible"/>
                                      </p:to>
                                    </p:set>
                                    <p:animEffect transition="in" filter="fade">
                                      <p:cBhvr>
                                        <p:cTn id="7" dur="2000"/>
                                        <p:tgtEl>
                                          <p:spTgt spid="38915"/>
                                        </p:tgtEl>
                                      </p:cBhvr>
                                    </p:animEffect>
                                    <p:anim calcmode="lin" valueType="num">
                                      <p:cBhvr>
                                        <p:cTn id="8" dur="2000" fill="hold"/>
                                        <p:tgtEl>
                                          <p:spTgt spid="38915"/>
                                        </p:tgtEl>
                                        <p:attrNameLst>
                                          <p:attrName>style.rotation</p:attrName>
                                        </p:attrNameLst>
                                      </p:cBhvr>
                                      <p:tavLst>
                                        <p:tav tm="0">
                                          <p:val>
                                            <p:fltVal val="720"/>
                                          </p:val>
                                        </p:tav>
                                        <p:tav tm="100000">
                                          <p:val>
                                            <p:fltVal val="0"/>
                                          </p:val>
                                        </p:tav>
                                      </p:tavLst>
                                    </p:anim>
                                    <p:anim calcmode="lin" valueType="num">
                                      <p:cBhvr>
                                        <p:cTn id="9" dur="2000" fill="hold"/>
                                        <p:tgtEl>
                                          <p:spTgt spid="38915"/>
                                        </p:tgtEl>
                                        <p:attrNameLst>
                                          <p:attrName>ppt_h</p:attrName>
                                        </p:attrNameLst>
                                      </p:cBhvr>
                                      <p:tavLst>
                                        <p:tav tm="0">
                                          <p:val>
                                            <p:fltVal val="0"/>
                                          </p:val>
                                        </p:tav>
                                        <p:tav tm="100000">
                                          <p:val>
                                            <p:strVal val="#ppt_h"/>
                                          </p:val>
                                        </p:tav>
                                      </p:tavLst>
                                    </p:anim>
                                    <p:anim calcmode="lin" valueType="num">
                                      <p:cBhvr>
                                        <p:cTn id="10" dur="2000" fill="hold"/>
                                        <p:tgtEl>
                                          <p:spTgt spid="3891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t>Задание 5. Загадки </a:t>
            </a:r>
            <a:endParaRPr lang="ru-RU" sz="3200" b="1" dirty="0"/>
          </a:p>
        </p:txBody>
      </p:sp>
      <p:sp>
        <p:nvSpPr>
          <p:cNvPr id="3" name="Содержимое 2"/>
          <p:cNvSpPr>
            <a:spLocks noGrp="1"/>
          </p:cNvSpPr>
          <p:nvPr>
            <p:ph idx="1"/>
          </p:nvPr>
        </p:nvSpPr>
        <p:spPr>
          <a:xfrm>
            <a:off x="1371600" y="1571612"/>
            <a:ext cx="7772400" cy="2590808"/>
          </a:xfrm>
        </p:spPr>
        <p:txBody>
          <a:bodyPr/>
          <a:lstStyle/>
          <a:p>
            <a:pPr>
              <a:buNone/>
            </a:pPr>
            <a:r>
              <a:rPr lang="ru-RU" i="1" dirty="0" smtClean="0"/>
              <a:t>То-то радость, то-то смех:</a:t>
            </a:r>
          </a:p>
          <a:p>
            <a:pPr>
              <a:buNone/>
            </a:pPr>
            <a:r>
              <a:rPr lang="ru-RU" i="1" dirty="0" smtClean="0"/>
              <a:t>На бумаге, без огрех,</a:t>
            </a:r>
          </a:p>
          <a:p>
            <a:pPr>
              <a:buNone/>
            </a:pPr>
            <a:r>
              <a:rPr lang="ru-RU" i="1" dirty="0" smtClean="0"/>
              <a:t>Из какой коробки лезет</a:t>
            </a:r>
          </a:p>
          <a:p>
            <a:pPr>
              <a:buNone/>
            </a:pPr>
            <a:r>
              <a:rPr lang="ru-RU" i="1" dirty="0" smtClean="0"/>
              <a:t>Текст на удивленье всех?</a:t>
            </a:r>
          </a:p>
          <a:p>
            <a:pPr>
              <a:buNone/>
            </a:pPr>
            <a:endParaRPr lang="ru-RU" i="1" dirty="0"/>
          </a:p>
        </p:txBody>
      </p:sp>
      <p:pic>
        <p:nvPicPr>
          <p:cNvPr id="6" name="Рисунок 5" descr="j0434411.wmf"/>
          <p:cNvPicPr>
            <a:picLocks noChangeAspect="1"/>
          </p:cNvPicPr>
          <p:nvPr/>
        </p:nvPicPr>
        <p:blipFill>
          <a:blip r:embed="rId2"/>
          <a:stretch>
            <a:fillRect/>
          </a:stretch>
        </p:blipFill>
        <p:spPr>
          <a:xfrm>
            <a:off x="7143768" y="357166"/>
            <a:ext cx="1339848" cy="1507329"/>
          </a:xfrm>
          <a:prstGeom prst="rect">
            <a:avLst/>
          </a:prstGeom>
        </p:spPr>
      </p:pic>
      <p:pic>
        <p:nvPicPr>
          <p:cNvPr id="39938" name="Picture 2" descr="Картинка 3 из 25980">
            <a:hlinkClick r:id="rId3"/>
          </p:cNvPr>
          <p:cNvPicPr>
            <a:picLocks noChangeAspect="1" noChangeArrowheads="1"/>
          </p:cNvPicPr>
          <p:nvPr/>
        </p:nvPicPr>
        <p:blipFill>
          <a:blip r:embed="rId4" cstate="print"/>
          <a:srcRect/>
          <a:stretch>
            <a:fillRect/>
          </a:stretch>
        </p:blipFill>
        <p:spPr bwMode="auto">
          <a:xfrm>
            <a:off x="3357554" y="4357694"/>
            <a:ext cx="2839956" cy="1928826"/>
          </a:xfrm>
          <a:prstGeom prst="rect">
            <a:avLst/>
          </a:prstGeom>
          <a:noFill/>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fade">
                                      <p:cBhvr>
                                        <p:cTn id="7" dur="2000"/>
                                        <p:tgtEl>
                                          <p:spTgt spid="39938"/>
                                        </p:tgtEl>
                                      </p:cBhvr>
                                    </p:animEffect>
                                    <p:anim calcmode="lin" valueType="num">
                                      <p:cBhvr>
                                        <p:cTn id="8" dur="2000" fill="hold"/>
                                        <p:tgtEl>
                                          <p:spTgt spid="39938"/>
                                        </p:tgtEl>
                                        <p:attrNameLst>
                                          <p:attrName>style.rotation</p:attrName>
                                        </p:attrNameLst>
                                      </p:cBhvr>
                                      <p:tavLst>
                                        <p:tav tm="0">
                                          <p:val>
                                            <p:fltVal val="720"/>
                                          </p:val>
                                        </p:tav>
                                        <p:tav tm="100000">
                                          <p:val>
                                            <p:fltVal val="0"/>
                                          </p:val>
                                        </p:tav>
                                      </p:tavLst>
                                    </p:anim>
                                    <p:anim calcmode="lin" valueType="num">
                                      <p:cBhvr>
                                        <p:cTn id="9" dur="2000" fill="hold"/>
                                        <p:tgtEl>
                                          <p:spTgt spid="39938"/>
                                        </p:tgtEl>
                                        <p:attrNameLst>
                                          <p:attrName>ppt_h</p:attrName>
                                        </p:attrNameLst>
                                      </p:cBhvr>
                                      <p:tavLst>
                                        <p:tav tm="0">
                                          <p:val>
                                            <p:fltVal val="0"/>
                                          </p:val>
                                        </p:tav>
                                        <p:tav tm="100000">
                                          <p:val>
                                            <p:strVal val="#ppt_h"/>
                                          </p:val>
                                        </p:tav>
                                      </p:tavLst>
                                    </p:anim>
                                    <p:anim calcmode="lin" valueType="num">
                                      <p:cBhvr>
                                        <p:cTn id="10" dur="2000" fill="hold"/>
                                        <p:tgtEl>
                                          <p:spTgt spid="3993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t>Задание 5. Загадки </a:t>
            </a:r>
            <a:endParaRPr lang="ru-RU" sz="3200" b="1" dirty="0"/>
          </a:p>
        </p:txBody>
      </p:sp>
      <p:sp>
        <p:nvSpPr>
          <p:cNvPr id="3" name="Содержимое 2"/>
          <p:cNvSpPr>
            <a:spLocks noGrp="1"/>
          </p:cNvSpPr>
          <p:nvPr>
            <p:ph idx="1"/>
          </p:nvPr>
        </p:nvSpPr>
        <p:spPr>
          <a:xfrm>
            <a:off x="1371600" y="1571612"/>
            <a:ext cx="7772400" cy="2590808"/>
          </a:xfrm>
        </p:spPr>
        <p:txBody>
          <a:bodyPr/>
          <a:lstStyle/>
          <a:p>
            <a:pPr>
              <a:buNone/>
            </a:pPr>
            <a:r>
              <a:rPr lang="ru-RU" i="1" dirty="0" smtClean="0"/>
              <a:t>По ковру зверёк бежит,</a:t>
            </a:r>
          </a:p>
          <a:p>
            <a:pPr>
              <a:buNone/>
            </a:pPr>
            <a:r>
              <a:rPr lang="ru-RU" i="1" dirty="0" smtClean="0"/>
              <a:t>То замрёт, то закружит,</a:t>
            </a:r>
          </a:p>
          <a:p>
            <a:pPr>
              <a:buNone/>
            </a:pPr>
            <a:r>
              <a:rPr lang="ru-RU" i="1" dirty="0" smtClean="0"/>
              <a:t>Коврика не покидает,</a:t>
            </a:r>
          </a:p>
          <a:p>
            <a:pPr>
              <a:buNone/>
            </a:pPr>
            <a:r>
              <a:rPr lang="ru-RU" i="1" dirty="0" smtClean="0"/>
              <a:t>Что за зверь, кто угадает?</a:t>
            </a:r>
          </a:p>
          <a:p>
            <a:pPr>
              <a:buNone/>
            </a:pPr>
            <a:endParaRPr lang="ru-RU" i="1" dirty="0"/>
          </a:p>
        </p:txBody>
      </p:sp>
      <p:pic>
        <p:nvPicPr>
          <p:cNvPr id="6" name="Рисунок 5" descr="j0434411.wmf"/>
          <p:cNvPicPr>
            <a:picLocks noChangeAspect="1"/>
          </p:cNvPicPr>
          <p:nvPr/>
        </p:nvPicPr>
        <p:blipFill>
          <a:blip r:embed="rId2"/>
          <a:stretch>
            <a:fillRect/>
          </a:stretch>
        </p:blipFill>
        <p:spPr>
          <a:xfrm>
            <a:off x="7143768" y="357166"/>
            <a:ext cx="1339848" cy="1507329"/>
          </a:xfrm>
          <a:prstGeom prst="rect">
            <a:avLst/>
          </a:prstGeom>
        </p:spPr>
      </p:pic>
      <p:pic>
        <p:nvPicPr>
          <p:cNvPr id="41986" name="Picture 2" descr="Картинка 11 из 50744">
            <a:hlinkClick r:id="rId3"/>
          </p:cNvPr>
          <p:cNvPicPr>
            <a:picLocks noChangeAspect="1" noChangeArrowheads="1"/>
          </p:cNvPicPr>
          <p:nvPr/>
        </p:nvPicPr>
        <p:blipFill>
          <a:blip r:embed="rId4"/>
          <a:srcRect/>
          <a:stretch>
            <a:fillRect/>
          </a:stretch>
        </p:blipFill>
        <p:spPr bwMode="auto">
          <a:xfrm>
            <a:off x="3268876" y="4286256"/>
            <a:ext cx="2950925" cy="2214578"/>
          </a:xfrm>
          <a:prstGeom prst="ellipse">
            <a:avLst/>
          </a:prstGeom>
          <a:ln>
            <a:noFill/>
          </a:ln>
          <a:effectLst>
            <a:softEdge rad="112500"/>
          </a:effec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fade">
                                      <p:cBhvr>
                                        <p:cTn id="7" dur="1000"/>
                                        <p:tgtEl>
                                          <p:spTgt spid="41986"/>
                                        </p:tgtEl>
                                      </p:cBhvr>
                                    </p:animEffect>
                                    <p:anim calcmode="lin" valueType="num">
                                      <p:cBhvr>
                                        <p:cTn id="8" dur="1000" fill="hold"/>
                                        <p:tgtEl>
                                          <p:spTgt spid="41986"/>
                                        </p:tgtEl>
                                        <p:attrNameLst>
                                          <p:attrName>style.rotation</p:attrName>
                                        </p:attrNameLst>
                                      </p:cBhvr>
                                      <p:tavLst>
                                        <p:tav tm="0">
                                          <p:val>
                                            <p:fltVal val="720"/>
                                          </p:val>
                                        </p:tav>
                                        <p:tav tm="100000">
                                          <p:val>
                                            <p:fltVal val="0"/>
                                          </p:val>
                                        </p:tav>
                                      </p:tavLst>
                                    </p:anim>
                                    <p:anim calcmode="lin" valueType="num">
                                      <p:cBhvr>
                                        <p:cTn id="9" dur="1000" fill="hold"/>
                                        <p:tgtEl>
                                          <p:spTgt spid="41986"/>
                                        </p:tgtEl>
                                        <p:attrNameLst>
                                          <p:attrName>ppt_h</p:attrName>
                                        </p:attrNameLst>
                                      </p:cBhvr>
                                      <p:tavLst>
                                        <p:tav tm="0">
                                          <p:val>
                                            <p:fltVal val="0"/>
                                          </p:val>
                                        </p:tav>
                                        <p:tav tm="100000">
                                          <p:val>
                                            <p:strVal val="#ppt_h"/>
                                          </p:val>
                                        </p:tav>
                                      </p:tavLst>
                                    </p:anim>
                                    <p:anim calcmode="lin" valueType="num">
                                      <p:cBhvr>
                                        <p:cTn id="10" dur="1000" fill="hold"/>
                                        <p:tgtEl>
                                          <p:spTgt spid="4198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t>Задание 5. Загадки </a:t>
            </a:r>
            <a:endParaRPr lang="ru-RU" sz="3200" b="1" dirty="0"/>
          </a:p>
        </p:txBody>
      </p:sp>
      <p:sp>
        <p:nvSpPr>
          <p:cNvPr id="3" name="Содержимое 2"/>
          <p:cNvSpPr>
            <a:spLocks noGrp="1"/>
          </p:cNvSpPr>
          <p:nvPr>
            <p:ph idx="1"/>
          </p:nvPr>
        </p:nvSpPr>
        <p:spPr>
          <a:xfrm>
            <a:off x="928662" y="1857364"/>
            <a:ext cx="7772400" cy="3357586"/>
          </a:xfrm>
        </p:spPr>
        <p:txBody>
          <a:bodyPr/>
          <a:lstStyle/>
          <a:p>
            <a:pPr>
              <a:buFont typeface="Wingdings" pitchFamily="2" charset="2"/>
              <a:buChar char="Ø"/>
            </a:pPr>
            <a:r>
              <a:rPr lang="ru-RU" dirty="0" smtClean="0"/>
              <a:t>Думает, как голова, железный, а не нож, электрический, а не чайник.</a:t>
            </a:r>
          </a:p>
          <a:p>
            <a:pPr algn="ctr">
              <a:buNone/>
            </a:pPr>
            <a:r>
              <a:rPr lang="ru-RU" b="1" i="1" dirty="0" smtClean="0">
                <a:solidFill>
                  <a:srgbClr val="009900"/>
                </a:solidFill>
              </a:rPr>
              <a:t>Компьютер</a:t>
            </a:r>
          </a:p>
          <a:p>
            <a:pPr algn="just">
              <a:buFont typeface="Wingdings" pitchFamily="2" charset="2"/>
              <a:buChar char="Ø"/>
            </a:pPr>
            <a:r>
              <a:rPr lang="ru-RU" dirty="0" smtClean="0"/>
              <a:t>Без крыльев, а летит, без языка, а говорит.</a:t>
            </a:r>
          </a:p>
          <a:p>
            <a:pPr algn="ctr">
              <a:buNone/>
            </a:pPr>
            <a:r>
              <a:rPr lang="ru-RU" b="1" i="1" dirty="0" smtClean="0">
                <a:solidFill>
                  <a:srgbClr val="009900"/>
                </a:solidFill>
              </a:rPr>
              <a:t>Письмо</a:t>
            </a:r>
            <a:endParaRPr lang="ru-RU" b="1" i="1" dirty="0">
              <a:solidFill>
                <a:srgbClr val="009900"/>
              </a:solidFill>
            </a:endParaRPr>
          </a:p>
        </p:txBody>
      </p:sp>
      <p:pic>
        <p:nvPicPr>
          <p:cNvPr id="6" name="Рисунок 5" descr="j0434411.wmf"/>
          <p:cNvPicPr>
            <a:picLocks noChangeAspect="1"/>
          </p:cNvPicPr>
          <p:nvPr/>
        </p:nvPicPr>
        <p:blipFill>
          <a:blip r:embed="rId2"/>
          <a:stretch>
            <a:fillRect/>
          </a:stretch>
        </p:blipFill>
        <p:spPr>
          <a:xfrm>
            <a:off x="7143768" y="357166"/>
            <a:ext cx="1339848" cy="1507329"/>
          </a:xfrm>
          <a:prstGeom prst="rect">
            <a:avLst/>
          </a:prstGeom>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anim calcmode="lin" valueType="num">
                                      <p:cBhvr>
                                        <p:cTn id="8"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5"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2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img.labirint.ru/images/comments_pic/1016/03lab14fq1271881507.jpg"/>
          <p:cNvPicPr>
            <a:picLocks noChangeAspect="1" noChangeArrowheads="1"/>
          </p:cNvPicPr>
          <p:nvPr/>
        </p:nvPicPr>
        <p:blipFill>
          <a:blip r:embed="rId2"/>
          <a:srcRect/>
          <a:stretch>
            <a:fillRect/>
          </a:stretch>
        </p:blipFill>
        <p:spPr bwMode="auto">
          <a:xfrm>
            <a:off x="1428728" y="571480"/>
            <a:ext cx="7096232" cy="53578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6" name="Блок-схема: процесс 5"/>
          <p:cNvSpPr/>
          <p:nvPr/>
        </p:nvSpPr>
        <p:spPr bwMode="auto">
          <a:xfrm>
            <a:off x="3786182" y="2857496"/>
            <a:ext cx="3643338" cy="928694"/>
          </a:xfrm>
          <a:prstGeom prst="flowChartProcess">
            <a:avLst/>
          </a:prstGeom>
          <a:solidFill>
            <a:srgbClr val="00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Times New Roman" pitchFamily="18" charset="0"/>
              </a:rPr>
              <a:t>Задание 6. </a:t>
            </a:r>
          </a:p>
          <a:p>
            <a:pPr marL="0" marR="0" indent="0" algn="ctr" defTabSz="914400" rtl="0" eaLnBrk="1" fontAlgn="base" latinLnBrk="0" hangingPunct="1">
              <a:lnSpc>
                <a:spcPct val="100000"/>
              </a:lnSpc>
              <a:spcBef>
                <a:spcPct val="0"/>
              </a:spcBef>
              <a:spcAft>
                <a:spcPct val="0"/>
              </a:spcAft>
              <a:buClrTx/>
              <a:buSzTx/>
              <a:buFontTx/>
              <a:buNone/>
              <a:tabLst/>
            </a:pPr>
            <a:r>
              <a:rPr kumimoji="0" lang="ru-RU" sz="2400" b="0" i="1" u="none" strike="noStrike" cap="none" normalizeH="0" baseline="0" dirty="0" smtClean="0">
                <a:ln>
                  <a:noFill/>
                </a:ln>
                <a:solidFill>
                  <a:schemeClr val="tx1"/>
                </a:solidFill>
                <a:effectLst/>
                <a:latin typeface="Times New Roman" pitchFamily="18" charset="0"/>
              </a:rPr>
              <a:t>Странное письмо</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style.rotation</p:attrName>
                                        </p:attrNameLst>
                                      </p:cBhvr>
                                      <p:tavLst>
                                        <p:tav tm="0">
                                          <p:val>
                                            <p:fltVal val="720"/>
                                          </p:val>
                                        </p:tav>
                                        <p:tav tm="100000">
                                          <p:val>
                                            <p:fltVal val="0"/>
                                          </p:val>
                                        </p:tav>
                                      </p:tavLst>
                                    </p:anim>
                                    <p:anim calcmode="lin" valueType="num">
                                      <p:cBhvr>
                                        <p:cTn id="9" dur="2000" fill="hold"/>
                                        <p:tgtEl>
                                          <p:spTgt spid="6"/>
                                        </p:tgtEl>
                                        <p:attrNameLst>
                                          <p:attrName>ppt_h</p:attrName>
                                        </p:attrNameLst>
                                      </p:cBhvr>
                                      <p:tavLst>
                                        <p:tav tm="0">
                                          <p:val>
                                            <p:fltVal val="0"/>
                                          </p:val>
                                        </p:tav>
                                        <p:tav tm="100000">
                                          <p:val>
                                            <p:strVal val="#ppt_h"/>
                                          </p:val>
                                        </p:tav>
                                      </p:tavLst>
                                    </p:anim>
                                    <p:anim calcmode="lin" valueType="num">
                                      <p:cBhvr>
                                        <p:cTn id="10" dur="2000" fill="hold"/>
                                        <p:tgtEl>
                                          <p:spTgt spid="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214290"/>
            <a:ext cx="7772400" cy="1143000"/>
          </a:xfrm>
        </p:spPr>
        <p:txBody>
          <a:bodyPr/>
          <a:lstStyle/>
          <a:p>
            <a:r>
              <a:rPr lang="ru-RU" sz="3200" b="1" dirty="0" smtClean="0"/>
              <a:t>Задание 6. Странное письмо</a:t>
            </a:r>
            <a:endParaRPr lang="ru-RU" sz="3200" b="1" dirty="0"/>
          </a:p>
        </p:txBody>
      </p:sp>
      <p:pic>
        <p:nvPicPr>
          <p:cNvPr id="6" name="Рисунок 5"/>
          <p:cNvPicPr/>
          <p:nvPr/>
        </p:nvPicPr>
        <p:blipFill>
          <a:blip r:embed="rId2"/>
          <a:srcRect l="6716" b="11128"/>
          <a:stretch>
            <a:fillRect/>
          </a:stretch>
        </p:blipFill>
        <p:spPr bwMode="auto">
          <a:xfrm rot="16200000">
            <a:off x="3215301" y="1999617"/>
            <a:ext cx="2551430" cy="59817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Рисунок 6"/>
          <p:cNvPicPr/>
          <p:nvPr/>
        </p:nvPicPr>
        <p:blipFill>
          <a:blip r:embed="rId3"/>
          <a:srcRect/>
          <a:stretch>
            <a:fillRect/>
          </a:stretch>
        </p:blipFill>
        <p:spPr bwMode="auto">
          <a:xfrm rot="16200000">
            <a:off x="3209902" y="-781065"/>
            <a:ext cx="2371725" cy="63627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142976" y="642918"/>
            <a:ext cx="7772400" cy="5572164"/>
          </a:xfrm>
        </p:spPr>
        <p:txBody>
          <a:bodyPr/>
          <a:lstStyle/>
          <a:p>
            <a:pPr marL="0" indent="441325" eaLnBrk="1" hangingPunct="1">
              <a:buNone/>
            </a:pPr>
            <a:r>
              <a:rPr lang="ru-RU" sz="2800" dirty="0" smtClean="0"/>
              <a:t>Коды появились в глубокой древности в виде криптограмм (</a:t>
            </a:r>
            <a:r>
              <a:rPr lang="ru-RU" sz="2800" i="1" dirty="0" smtClean="0"/>
              <a:t>по-гречески тайнопись</a:t>
            </a:r>
            <a:r>
              <a:rPr lang="ru-RU" sz="2800" dirty="0" smtClean="0"/>
              <a:t>), когда ими пользовались для засекречивания важного сообщения от тех, кому оно не было предназначено. Спартанцы имели специальный механический прибор, при помощи которого важные сообщения можно было писать особым способом, обеспечивающим сохранение тайны.</a:t>
            </a:r>
          </a:p>
        </p:txBody>
      </p:sp>
      <p:pic>
        <p:nvPicPr>
          <p:cNvPr id="4" name="Рисунок 3" descr="C:\Documents and Settings\Суворова\Мои документы\Мои рисунки\Организатор клипов (Microsoft)\j0428113.wmf"/>
          <p:cNvPicPr/>
          <p:nvPr/>
        </p:nvPicPr>
        <p:blipFill>
          <a:blip r:embed="rId2"/>
          <a:srcRect/>
          <a:stretch>
            <a:fillRect/>
          </a:stretch>
        </p:blipFill>
        <p:spPr bwMode="auto">
          <a:xfrm flipH="1">
            <a:off x="7143768" y="4500570"/>
            <a:ext cx="1714512" cy="1885950"/>
          </a:xfrm>
          <a:prstGeom prst="rect">
            <a:avLst/>
          </a:prstGeom>
          <a:noFill/>
          <a:ln w="9525">
            <a:noFill/>
            <a:miter lim="800000"/>
            <a:headEnd/>
            <a:tailEnd/>
          </a:ln>
        </p:spPr>
      </p:pic>
    </p:spTree>
  </p:cSld>
  <p:clrMapOvr>
    <a:masterClrMapping/>
  </p:clrMapOvr>
  <p:transition spd="med">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214546" y="4572008"/>
            <a:ext cx="5676619" cy="923330"/>
          </a:xfrm>
          <a:prstGeom prst="rect">
            <a:avLst/>
          </a:prstGeom>
          <a:noFill/>
        </p:spPr>
        <p:txBody>
          <a:bodyPr wrap="none" lIns="91440" tIns="45720" rIns="91440" bIns="45720">
            <a:spAutoFit/>
          </a:bodyPr>
          <a:lstStyle/>
          <a:p>
            <a:pPr algn="ctr"/>
            <a:r>
              <a:rPr lang="ru-RU"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До новых встреч!</a:t>
            </a:r>
            <a:endParaRPr lang="ru-RU"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6" name="Picture 8"/>
          <p:cNvPicPr>
            <a:picLocks noChangeAspect="1" noChangeArrowheads="1"/>
          </p:cNvPicPr>
          <p:nvPr/>
        </p:nvPicPr>
        <p:blipFill>
          <a:blip r:embed="rId2"/>
          <a:srcRect/>
          <a:stretch>
            <a:fillRect/>
          </a:stretch>
        </p:blipFill>
        <p:spPr bwMode="auto">
          <a:xfrm>
            <a:off x="1928794" y="2000240"/>
            <a:ext cx="6003769" cy="2428892"/>
          </a:xfrm>
          <a:prstGeom prst="rect">
            <a:avLst/>
          </a:prstGeom>
          <a:noFill/>
          <a:ln w="9525">
            <a:noFill/>
            <a:miter lim="800000"/>
            <a:headEnd/>
            <a:tailEnd/>
          </a:ln>
        </p:spPr>
      </p:pic>
      <p:pic>
        <p:nvPicPr>
          <p:cNvPr id="7" name="Picture 5" descr="b50"/>
          <p:cNvPicPr>
            <a:picLocks noChangeAspect="1" noChangeArrowheads="1" noCrop="1"/>
          </p:cNvPicPr>
          <p:nvPr/>
        </p:nvPicPr>
        <p:blipFill>
          <a:blip r:embed="rId3"/>
          <a:srcRect/>
          <a:stretch>
            <a:fillRect/>
          </a:stretch>
        </p:blipFill>
        <p:spPr bwMode="auto">
          <a:xfrm>
            <a:off x="1142976" y="857232"/>
            <a:ext cx="1871663" cy="1533525"/>
          </a:xfrm>
          <a:prstGeom prst="rect">
            <a:avLst/>
          </a:prstGeom>
          <a:noFill/>
          <a:ln w="9525">
            <a:noFill/>
            <a:miter lim="800000"/>
            <a:headEnd/>
            <a:tailEnd/>
          </a:ln>
        </p:spPr>
      </p:pic>
      <p:pic>
        <p:nvPicPr>
          <p:cNvPr id="8" name="Picture 5" descr="b50"/>
          <p:cNvPicPr>
            <a:picLocks noChangeAspect="1" noChangeArrowheads="1" noCrop="1"/>
          </p:cNvPicPr>
          <p:nvPr/>
        </p:nvPicPr>
        <p:blipFill>
          <a:blip r:embed="rId3"/>
          <a:srcRect/>
          <a:stretch>
            <a:fillRect/>
          </a:stretch>
        </p:blipFill>
        <p:spPr bwMode="auto">
          <a:xfrm>
            <a:off x="3000364" y="285728"/>
            <a:ext cx="1871663" cy="1533525"/>
          </a:xfrm>
          <a:prstGeom prst="rect">
            <a:avLst/>
          </a:prstGeom>
          <a:noFill/>
          <a:ln w="9525">
            <a:noFill/>
            <a:miter lim="800000"/>
            <a:headEnd/>
            <a:tailEnd/>
          </a:ln>
        </p:spPr>
      </p:pic>
      <p:pic>
        <p:nvPicPr>
          <p:cNvPr id="9" name="Picture 5" descr="b50"/>
          <p:cNvPicPr>
            <a:picLocks noChangeAspect="1" noChangeArrowheads="1" noCrop="1"/>
          </p:cNvPicPr>
          <p:nvPr/>
        </p:nvPicPr>
        <p:blipFill>
          <a:blip r:embed="rId3"/>
          <a:srcRect/>
          <a:stretch>
            <a:fillRect/>
          </a:stretch>
        </p:blipFill>
        <p:spPr bwMode="auto">
          <a:xfrm>
            <a:off x="4929190" y="214290"/>
            <a:ext cx="1871663" cy="1533525"/>
          </a:xfrm>
          <a:prstGeom prst="rect">
            <a:avLst/>
          </a:prstGeom>
          <a:noFill/>
          <a:ln w="9525">
            <a:noFill/>
            <a:miter lim="800000"/>
            <a:headEnd/>
            <a:tailEnd/>
          </a:ln>
        </p:spPr>
      </p:pic>
      <p:pic>
        <p:nvPicPr>
          <p:cNvPr id="10" name="Picture 5" descr="b50"/>
          <p:cNvPicPr>
            <a:picLocks noChangeAspect="1" noChangeArrowheads="1" noCrop="1"/>
          </p:cNvPicPr>
          <p:nvPr/>
        </p:nvPicPr>
        <p:blipFill>
          <a:blip r:embed="rId3"/>
          <a:srcRect/>
          <a:stretch>
            <a:fillRect/>
          </a:stretch>
        </p:blipFill>
        <p:spPr bwMode="auto">
          <a:xfrm>
            <a:off x="7072330" y="928670"/>
            <a:ext cx="1871663" cy="1533525"/>
          </a:xfrm>
          <a:prstGeom prst="rect">
            <a:avLst/>
          </a:prstGeom>
          <a:noFill/>
          <a:ln w="9525">
            <a:noFill/>
            <a:miter lim="800000"/>
            <a:headEnd/>
            <a:tailEnd/>
          </a:ln>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142976" y="642918"/>
            <a:ext cx="7772400" cy="5572164"/>
          </a:xfrm>
        </p:spPr>
        <p:txBody>
          <a:bodyPr/>
          <a:lstStyle/>
          <a:p>
            <a:r>
              <a:rPr lang="ru-RU" sz="2800" dirty="0" smtClean="0"/>
              <a:t>Собственная секретная азбука была у Юлия Цезаря. С течением времени начали появляться по-настоящему сложные шифры. Вместе с искусством шифрования развивалось и искусство дешифровки, или, иначе говоря, </a:t>
            </a:r>
            <a:r>
              <a:rPr lang="ru-RU" sz="2800" i="1" dirty="0" err="1" smtClean="0"/>
              <a:t>криптоанализа</a:t>
            </a:r>
            <a:r>
              <a:rPr lang="ru-RU" sz="2800" i="1" dirty="0" smtClean="0"/>
              <a:t>.</a:t>
            </a:r>
            <a:endParaRPr lang="ru-RU" sz="2800" i="1" dirty="0"/>
          </a:p>
        </p:txBody>
      </p:sp>
      <p:pic>
        <p:nvPicPr>
          <p:cNvPr id="5" name="Picture 3"/>
          <p:cNvPicPr>
            <a:picLocks noChangeAspect="1" noChangeArrowheads="1"/>
          </p:cNvPicPr>
          <p:nvPr/>
        </p:nvPicPr>
        <p:blipFill>
          <a:blip r:embed="rId2"/>
          <a:srcRect/>
          <a:stretch>
            <a:fillRect/>
          </a:stretch>
        </p:blipFill>
        <p:spPr bwMode="auto">
          <a:xfrm>
            <a:off x="1142976" y="3643314"/>
            <a:ext cx="1377950" cy="2500313"/>
          </a:xfrm>
          <a:prstGeom prst="rect">
            <a:avLst/>
          </a:prstGeom>
          <a:ln>
            <a:noFill/>
          </a:ln>
          <a:effectLst>
            <a:outerShdw blurRad="292100" dist="139700" dir="2700000" algn="tl" rotWithShape="0">
              <a:srgbClr val="333333">
                <a:alpha val="65000"/>
              </a:srgbClr>
            </a:outerShdw>
          </a:effectLst>
        </p:spPr>
      </p:pic>
      <p:pic>
        <p:nvPicPr>
          <p:cNvPr id="6" name="Picture 5" descr="10056"/>
          <p:cNvPicPr>
            <a:picLocks noChangeAspect="1" noChangeArrowheads="1"/>
          </p:cNvPicPr>
          <p:nvPr/>
        </p:nvPicPr>
        <p:blipFill>
          <a:blip r:embed="rId3">
            <a:lum bright="-42000" contrast="66000"/>
            <a:grayscl/>
          </a:blip>
          <a:srcRect/>
          <a:stretch>
            <a:fillRect/>
          </a:stretch>
        </p:blipFill>
        <p:spPr bwMode="auto">
          <a:xfrm>
            <a:off x="3000364" y="3500438"/>
            <a:ext cx="5607050" cy="2327275"/>
          </a:xfrm>
          <a:prstGeom prst="rect">
            <a:avLst/>
          </a:prstGeom>
          <a:noFill/>
          <a:ln w="9525">
            <a:noFill/>
            <a:miter lim="800000"/>
            <a:headEnd/>
            <a:tailEnd/>
          </a:ln>
        </p:spPr>
      </p:pic>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0"/>
            <a:ext cx="7772400" cy="1143000"/>
          </a:xfrm>
        </p:spPr>
        <p:txBody>
          <a:bodyPr/>
          <a:lstStyle/>
          <a:p>
            <a:r>
              <a:rPr lang="ru-RU" sz="3200" b="1" dirty="0" smtClean="0"/>
              <a:t>Задание 1.</a:t>
            </a:r>
            <a:endParaRPr lang="ru-RU" sz="3200" b="1" dirty="0"/>
          </a:p>
        </p:txBody>
      </p:sp>
      <p:sp>
        <p:nvSpPr>
          <p:cNvPr id="3" name="Содержимое 2"/>
          <p:cNvSpPr>
            <a:spLocks noGrp="1"/>
          </p:cNvSpPr>
          <p:nvPr>
            <p:ph idx="1"/>
          </p:nvPr>
        </p:nvSpPr>
        <p:spPr>
          <a:xfrm>
            <a:off x="971552" y="117320"/>
            <a:ext cx="7772400" cy="4908848"/>
          </a:xfrm>
        </p:spPr>
        <p:txBody>
          <a:bodyPr/>
          <a:lstStyle/>
          <a:p>
            <a:r>
              <a:rPr lang="ru-RU" sz="2400" dirty="0" smtClean="0"/>
              <a:t>От начала движения </a:t>
            </a:r>
            <a:r>
              <a:rPr lang="ru-RU" dirty="0" smtClean="0"/>
              <a:t>(</a:t>
            </a:r>
            <a:r>
              <a:rPr lang="ru-RU" sz="8000" dirty="0" smtClean="0"/>
              <a:t>.</a:t>
            </a:r>
            <a:r>
              <a:rPr lang="ru-RU" dirty="0" smtClean="0"/>
              <a:t>) </a:t>
            </a:r>
            <a:r>
              <a:rPr lang="ru-RU" sz="2800" dirty="0" smtClean="0"/>
              <a:t>проведите линию:</a:t>
            </a:r>
          </a:p>
          <a:p>
            <a:pPr lvl="0">
              <a:buFont typeface="+mj-lt"/>
              <a:buAutoNum type="arabicParenR"/>
            </a:pPr>
            <a:r>
              <a:rPr lang="ru-RU" sz="2400" dirty="0" smtClean="0"/>
              <a:t>3 клетки вправо;</a:t>
            </a:r>
          </a:p>
          <a:p>
            <a:pPr lvl="0">
              <a:buFont typeface="+mj-lt"/>
              <a:buAutoNum type="arabicParenR"/>
            </a:pPr>
            <a:r>
              <a:rPr lang="ru-RU" sz="2400" dirty="0" smtClean="0"/>
              <a:t>3 клетки вниз;</a:t>
            </a:r>
          </a:p>
          <a:p>
            <a:pPr lvl="0">
              <a:buFont typeface="+mj-lt"/>
              <a:buAutoNum type="arabicParenR"/>
            </a:pPr>
            <a:r>
              <a:rPr lang="ru-RU" sz="2400" dirty="0" smtClean="0"/>
              <a:t>1 клетка влево;</a:t>
            </a:r>
          </a:p>
          <a:p>
            <a:pPr lvl="0">
              <a:buFont typeface="+mj-lt"/>
              <a:buAutoNum type="arabicParenR"/>
            </a:pPr>
            <a:r>
              <a:rPr lang="ru-RU" sz="2400" dirty="0" smtClean="0"/>
              <a:t>6 клеток вниз;</a:t>
            </a:r>
          </a:p>
          <a:p>
            <a:pPr lvl="0">
              <a:buFont typeface="+mj-lt"/>
              <a:buAutoNum type="arabicParenR"/>
            </a:pPr>
            <a:r>
              <a:rPr lang="ru-RU" sz="2400" dirty="0" smtClean="0"/>
              <a:t>3 клетки влево;</a:t>
            </a:r>
          </a:p>
          <a:p>
            <a:pPr lvl="0">
              <a:buFont typeface="+mj-lt"/>
              <a:buAutoNum type="arabicParenR"/>
            </a:pPr>
            <a:r>
              <a:rPr lang="ru-RU" sz="2400" dirty="0" smtClean="0"/>
              <a:t>2 клетки вверх;</a:t>
            </a:r>
          </a:p>
          <a:p>
            <a:pPr lvl="0">
              <a:buFont typeface="+mj-lt"/>
              <a:buAutoNum type="arabicParenR"/>
            </a:pPr>
            <a:r>
              <a:rPr lang="ru-RU" sz="2400" dirty="0" smtClean="0"/>
              <a:t>1 клетка вправо;</a:t>
            </a:r>
          </a:p>
          <a:p>
            <a:pPr lvl="0">
              <a:buFont typeface="+mj-lt"/>
              <a:buAutoNum type="arabicParenR"/>
            </a:pPr>
            <a:r>
              <a:rPr lang="ru-RU" sz="2400" dirty="0" smtClean="0"/>
              <a:t>1 клетка вверх;</a:t>
            </a:r>
          </a:p>
          <a:p>
            <a:pPr lvl="0">
              <a:buFont typeface="+mj-lt"/>
              <a:buAutoNum type="arabicParenR"/>
            </a:pPr>
            <a:r>
              <a:rPr lang="ru-RU" sz="2400" dirty="0" smtClean="0"/>
              <a:t>1 клетка вправо;</a:t>
            </a:r>
          </a:p>
          <a:p>
            <a:pPr lvl="0">
              <a:buFont typeface="+mj-lt"/>
              <a:buAutoNum type="arabicParenR"/>
            </a:pPr>
            <a:r>
              <a:rPr lang="ru-RU" sz="2400" dirty="0" smtClean="0"/>
              <a:t>3 клетки вверх;</a:t>
            </a:r>
          </a:p>
          <a:p>
            <a:pPr lvl="0">
              <a:buFont typeface="+mj-lt"/>
              <a:buAutoNum type="arabicParenR"/>
            </a:pPr>
            <a:r>
              <a:rPr lang="ru-RU" sz="2400" dirty="0" smtClean="0"/>
              <a:t>1 клетка влево;</a:t>
            </a:r>
          </a:p>
          <a:p>
            <a:pPr lvl="0">
              <a:buFont typeface="+mj-lt"/>
              <a:buAutoNum type="arabicParenR"/>
            </a:pPr>
            <a:r>
              <a:rPr lang="ru-RU" sz="2400" dirty="0" smtClean="0"/>
              <a:t>3 клетки вверх.</a:t>
            </a:r>
          </a:p>
          <a:p>
            <a:pPr>
              <a:buNone/>
            </a:pPr>
            <a:endParaRPr lang="ru-RU" dirty="0" smtClean="0"/>
          </a:p>
          <a:p>
            <a:endParaRPr lang="ru-RU" dirty="0"/>
          </a:p>
        </p:txBody>
      </p:sp>
      <p:pic>
        <p:nvPicPr>
          <p:cNvPr id="4" name="Picture 2" descr="Картинка 2 из 51913">
            <a:hlinkClick r:id="rId2"/>
          </p:cNvPr>
          <p:cNvPicPr>
            <a:picLocks noChangeAspect="1" noChangeArrowheads="1"/>
          </p:cNvPicPr>
          <p:nvPr/>
        </p:nvPicPr>
        <p:blipFill>
          <a:blip r:embed="rId3"/>
          <a:srcRect/>
          <a:stretch>
            <a:fillRect/>
          </a:stretch>
        </p:blipFill>
        <p:spPr bwMode="auto">
          <a:xfrm>
            <a:off x="4857752" y="2571744"/>
            <a:ext cx="2687498" cy="3143272"/>
          </a:xfrm>
          <a:prstGeom prst="rect">
            <a:avLst/>
          </a:prstGeom>
          <a:noFill/>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img.labirint.ru/images/comments_pic/1016/03lab14fq1271881507.jpg"/>
          <p:cNvPicPr>
            <a:picLocks noChangeAspect="1" noChangeArrowheads="1"/>
          </p:cNvPicPr>
          <p:nvPr/>
        </p:nvPicPr>
        <p:blipFill>
          <a:blip r:embed="rId2"/>
          <a:srcRect/>
          <a:stretch>
            <a:fillRect/>
          </a:stretch>
        </p:blipFill>
        <p:spPr bwMode="auto">
          <a:xfrm>
            <a:off x="1428728" y="571480"/>
            <a:ext cx="7096232" cy="53578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6" name="Блок-схема: процесс 5"/>
          <p:cNvSpPr/>
          <p:nvPr/>
        </p:nvSpPr>
        <p:spPr bwMode="auto">
          <a:xfrm>
            <a:off x="3786182" y="2857496"/>
            <a:ext cx="3643338" cy="928694"/>
          </a:xfrm>
          <a:prstGeom prst="flowChartProcess">
            <a:avLst/>
          </a:prstGeom>
          <a:solidFill>
            <a:srgbClr val="00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Times New Roman" pitchFamily="18" charset="0"/>
              </a:rPr>
              <a:t>Задание 2. </a:t>
            </a:r>
          </a:p>
          <a:p>
            <a:pPr marL="0" marR="0" indent="0" algn="ctr" defTabSz="914400" rtl="0" eaLnBrk="1" fontAlgn="base" latinLnBrk="0" hangingPunct="1">
              <a:lnSpc>
                <a:spcPct val="100000"/>
              </a:lnSpc>
              <a:spcBef>
                <a:spcPct val="0"/>
              </a:spcBef>
              <a:spcAft>
                <a:spcPct val="0"/>
              </a:spcAft>
              <a:buClrTx/>
              <a:buSzTx/>
              <a:buFontTx/>
              <a:buNone/>
              <a:tabLst/>
            </a:pPr>
            <a:r>
              <a:rPr kumimoji="0" lang="ru-RU" sz="2400" b="0" i="1" u="none" strike="noStrike" cap="none" normalizeH="0" baseline="0" dirty="0" smtClean="0">
                <a:ln>
                  <a:noFill/>
                </a:ln>
                <a:solidFill>
                  <a:schemeClr val="tx1"/>
                </a:solidFill>
                <a:effectLst/>
                <a:latin typeface="Times New Roman" pitchFamily="18" charset="0"/>
              </a:rPr>
              <a:t>Кодирование цифрами</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style.rotation</p:attrName>
                                        </p:attrNameLst>
                                      </p:cBhvr>
                                      <p:tavLst>
                                        <p:tav tm="0">
                                          <p:val>
                                            <p:fltVal val="720"/>
                                          </p:val>
                                        </p:tav>
                                        <p:tav tm="100000">
                                          <p:val>
                                            <p:fltVal val="0"/>
                                          </p:val>
                                        </p:tav>
                                      </p:tavLst>
                                    </p:anim>
                                    <p:anim calcmode="lin" valueType="num">
                                      <p:cBhvr>
                                        <p:cTn id="9" dur="2000" fill="hold"/>
                                        <p:tgtEl>
                                          <p:spTgt spid="6"/>
                                        </p:tgtEl>
                                        <p:attrNameLst>
                                          <p:attrName>ppt_h</p:attrName>
                                        </p:attrNameLst>
                                      </p:cBhvr>
                                      <p:tavLst>
                                        <p:tav tm="0">
                                          <p:val>
                                            <p:fltVal val="0"/>
                                          </p:val>
                                        </p:tav>
                                        <p:tav tm="100000">
                                          <p:val>
                                            <p:strVal val="#ppt_h"/>
                                          </p:val>
                                        </p:tav>
                                      </p:tavLst>
                                    </p:anim>
                                    <p:anim calcmode="lin" valueType="num">
                                      <p:cBhvr>
                                        <p:cTn id="10" dur="2000" fill="hold"/>
                                        <p:tgtEl>
                                          <p:spTgt spid="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t>Задание 2. Кодирование цифрами</a:t>
            </a:r>
            <a:endParaRPr lang="ru-RU" sz="3200" b="1" dirty="0"/>
          </a:p>
        </p:txBody>
      </p:sp>
      <p:sp>
        <p:nvSpPr>
          <p:cNvPr id="3" name="Содержимое 2"/>
          <p:cNvSpPr>
            <a:spLocks noGrp="1"/>
          </p:cNvSpPr>
          <p:nvPr>
            <p:ph idx="1"/>
          </p:nvPr>
        </p:nvSpPr>
        <p:spPr>
          <a:xfrm>
            <a:off x="1142976" y="1500174"/>
            <a:ext cx="7772400" cy="733420"/>
          </a:xfrm>
        </p:spPr>
        <p:txBody>
          <a:bodyPr/>
          <a:lstStyle/>
          <a:p>
            <a:r>
              <a:rPr lang="ru-RU" dirty="0" smtClean="0"/>
              <a:t>Что означает надпись?</a:t>
            </a:r>
            <a:endParaRPr lang="ru-RU" dirty="0"/>
          </a:p>
        </p:txBody>
      </p:sp>
      <p:pic>
        <p:nvPicPr>
          <p:cNvPr id="4" name="Рисунок 3" descr="j0434411.wmf"/>
          <p:cNvPicPr>
            <a:picLocks noChangeAspect="1"/>
          </p:cNvPicPr>
          <p:nvPr/>
        </p:nvPicPr>
        <p:blipFill>
          <a:blip r:embed="rId2"/>
          <a:stretch>
            <a:fillRect/>
          </a:stretch>
        </p:blipFill>
        <p:spPr>
          <a:xfrm>
            <a:off x="7072330" y="1285860"/>
            <a:ext cx="1339848" cy="1507329"/>
          </a:xfrm>
          <a:prstGeom prst="rect">
            <a:avLst/>
          </a:prstGeom>
        </p:spPr>
      </p:pic>
      <p:graphicFrame>
        <p:nvGraphicFramePr>
          <p:cNvPr id="5" name="Таблица 4"/>
          <p:cNvGraphicFramePr>
            <a:graphicFrameLocks noGrp="1"/>
          </p:cNvGraphicFramePr>
          <p:nvPr/>
        </p:nvGraphicFramePr>
        <p:xfrm>
          <a:off x="1428728" y="2428868"/>
          <a:ext cx="5573418" cy="844491"/>
        </p:xfrm>
        <a:graphic>
          <a:graphicData uri="http://schemas.openxmlformats.org/drawingml/2006/table">
            <a:tbl>
              <a:tblPr/>
              <a:tblGrid>
                <a:gridCol w="928417"/>
                <a:gridCol w="929146"/>
                <a:gridCol w="929146"/>
                <a:gridCol w="928417"/>
                <a:gridCol w="929146"/>
                <a:gridCol w="929146"/>
              </a:tblGrid>
              <a:tr h="440604">
                <a:tc>
                  <a:txBody>
                    <a:bodyPr/>
                    <a:lstStyle/>
                    <a:p>
                      <a:pPr algn="ctr">
                        <a:lnSpc>
                          <a:spcPct val="115000"/>
                        </a:lnSpc>
                        <a:spcAft>
                          <a:spcPts val="0"/>
                        </a:spcAft>
                      </a:pPr>
                      <a:r>
                        <a:rPr lang="ru-RU" sz="2400" b="1" dirty="0">
                          <a:latin typeface="Times New Roman"/>
                          <a:ea typeface="Calibri"/>
                          <a:cs typeface="Times New Roman"/>
                        </a:rPr>
                        <a:t>10</a:t>
                      </a:r>
                      <a:endParaRPr lang="ru-RU" sz="2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dirty="0">
                          <a:latin typeface="Times New Roman"/>
                          <a:ea typeface="Calibri"/>
                          <a:cs typeface="Times New Roman"/>
                        </a:rPr>
                        <a:t>3</a:t>
                      </a:r>
                      <a:endParaRPr lang="ru-RU" sz="2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dirty="0">
                          <a:latin typeface="Times New Roman"/>
                          <a:ea typeface="Calibri"/>
                          <a:cs typeface="Times New Roman"/>
                        </a:rPr>
                        <a:t>13</a:t>
                      </a:r>
                      <a:endParaRPr lang="ru-RU" sz="2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dirty="0">
                          <a:latin typeface="Times New Roman"/>
                          <a:ea typeface="Calibri"/>
                          <a:cs typeface="Times New Roman"/>
                        </a:rPr>
                        <a:t>14</a:t>
                      </a:r>
                      <a:endParaRPr lang="ru-RU" sz="2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dirty="0">
                          <a:latin typeface="Times New Roman"/>
                          <a:ea typeface="Calibri"/>
                          <a:cs typeface="Times New Roman"/>
                        </a:rPr>
                        <a:t>15</a:t>
                      </a:r>
                      <a:endParaRPr lang="ru-RU" sz="2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400" b="1" dirty="0">
                          <a:latin typeface="Times New Roman"/>
                          <a:ea typeface="Calibri"/>
                          <a:cs typeface="Times New Roman"/>
                        </a:rPr>
                        <a:t>2</a:t>
                      </a:r>
                      <a:endParaRPr lang="ru-RU" sz="2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887">
                <a:tc>
                  <a:txBody>
                    <a:bodyPr/>
                    <a:lstStyle/>
                    <a:p>
                      <a:pPr algn="ctr">
                        <a:lnSpc>
                          <a:spcPct val="115000"/>
                        </a:lnSpc>
                        <a:spcAft>
                          <a:spcPts val="0"/>
                        </a:spcAft>
                      </a:pP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Таблица 5"/>
          <p:cNvGraphicFramePr>
            <a:graphicFrameLocks noGrp="1"/>
          </p:cNvGraphicFramePr>
          <p:nvPr/>
        </p:nvGraphicFramePr>
        <p:xfrm>
          <a:off x="1000100" y="4500570"/>
          <a:ext cx="7715275" cy="630936"/>
        </p:xfrm>
        <a:graphic>
          <a:graphicData uri="http://schemas.openxmlformats.org/drawingml/2006/table">
            <a:tbl>
              <a:tblPr/>
              <a:tblGrid>
                <a:gridCol w="347434"/>
                <a:gridCol w="343402"/>
                <a:gridCol w="214425"/>
                <a:gridCol w="299873"/>
                <a:gridCol w="315995"/>
                <a:gridCol w="315995"/>
                <a:gridCol w="309546"/>
                <a:gridCol w="315995"/>
                <a:gridCol w="214425"/>
                <a:gridCol w="307934"/>
                <a:gridCol w="305516"/>
                <a:gridCol w="299873"/>
                <a:gridCol w="367586"/>
                <a:gridCol w="315995"/>
                <a:gridCol w="214425"/>
                <a:gridCol w="307934"/>
                <a:gridCol w="232160"/>
                <a:gridCol w="282944"/>
                <a:gridCol w="282944"/>
                <a:gridCol w="367586"/>
                <a:gridCol w="367586"/>
                <a:gridCol w="367586"/>
                <a:gridCol w="367586"/>
                <a:gridCol w="367586"/>
                <a:gridCol w="282944"/>
              </a:tblGrid>
              <a:tr h="0">
                <a:tc>
                  <a:txBody>
                    <a:bodyPr/>
                    <a:lstStyle/>
                    <a:p>
                      <a:pPr algn="just">
                        <a:lnSpc>
                          <a:spcPct val="115000"/>
                        </a:lnSpc>
                        <a:spcAft>
                          <a:spcPts val="0"/>
                        </a:spcAft>
                      </a:pPr>
                      <a:r>
                        <a:rPr lang="ru-RU" sz="1800" b="1" dirty="0">
                          <a:latin typeface="Times New Roman"/>
                          <a:ea typeface="Calibri"/>
                          <a:cs typeface="Times New Roman"/>
                        </a:rPr>
                        <a:t>1</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b="1" dirty="0">
                          <a:latin typeface="Times New Roman"/>
                          <a:ea typeface="Calibri"/>
                          <a:cs typeface="Times New Roman"/>
                        </a:rPr>
                        <a:t>2</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b="1" dirty="0">
                          <a:latin typeface="Times New Roman"/>
                          <a:ea typeface="Calibri"/>
                          <a:cs typeface="Times New Roman"/>
                        </a:rPr>
                        <a:t>3</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b="1" dirty="0">
                          <a:latin typeface="Times New Roman"/>
                          <a:ea typeface="Calibri"/>
                          <a:cs typeface="Times New Roman"/>
                        </a:rPr>
                        <a:t>4</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b="1" dirty="0">
                          <a:latin typeface="Times New Roman"/>
                          <a:ea typeface="Calibri"/>
                          <a:cs typeface="Times New Roman"/>
                        </a:rPr>
                        <a:t>5</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b="1" dirty="0">
                          <a:latin typeface="Times New Roman"/>
                          <a:ea typeface="Calibri"/>
                          <a:cs typeface="Times New Roman"/>
                        </a:rPr>
                        <a:t>6</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b="1" dirty="0">
                          <a:latin typeface="Times New Roman"/>
                          <a:ea typeface="Calibri"/>
                          <a:cs typeface="Times New Roman"/>
                        </a:rPr>
                        <a:t>7</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b="1" dirty="0">
                          <a:latin typeface="Times New Roman"/>
                          <a:ea typeface="Calibri"/>
                          <a:cs typeface="Times New Roman"/>
                        </a:rPr>
                        <a:t>8</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b="1" dirty="0">
                          <a:latin typeface="Times New Roman"/>
                          <a:ea typeface="Calibri"/>
                          <a:cs typeface="Times New Roman"/>
                        </a:rPr>
                        <a:t>9</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b="1" dirty="0">
                          <a:latin typeface="Times New Roman"/>
                          <a:ea typeface="Calibri"/>
                          <a:cs typeface="Times New Roman"/>
                        </a:rPr>
                        <a:t>3</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b="1" dirty="0">
                          <a:latin typeface="Times New Roman"/>
                          <a:ea typeface="Calibri"/>
                          <a:cs typeface="Times New Roman"/>
                        </a:rPr>
                        <a:t>10</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b="1">
                          <a:latin typeface="Times New Roman"/>
                          <a:ea typeface="Calibri"/>
                          <a:cs typeface="Times New Roman"/>
                        </a:rPr>
                        <a:t>5</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b="1">
                          <a:latin typeface="Times New Roman"/>
                          <a:ea typeface="Calibri"/>
                          <a:cs typeface="Times New Roman"/>
                        </a:rPr>
                        <a:t>8</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b="1">
                          <a:latin typeface="Times New Roman"/>
                          <a:ea typeface="Calibri"/>
                          <a:cs typeface="Times New Roman"/>
                        </a:rPr>
                        <a:t>5</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b="1">
                          <a:latin typeface="Times New Roman"/>
                          <a:ea typeface="Calibri"/>
                          <a:cs typeface="Times New Roman"/>
                        </a:rPr>
                        <a:t>8</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b="1">
                          <a:latin typeface="Times New Roman"/>
                          <a:ea typeface="Calibri"/>
                          <a:cs typeface="Times New Roman"/>
                        </a:rPr>
                        <a:t>11</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b="1">
                          <a:latin typeface="Times New Roman"/>
                          <a:ea typeface="Calibri"/>
                          <a:cs typeface="Times New Roman"/>
                        </a:rPr>
                        <a:t>12</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b="1">
                          <a:latin typeface="Times New Roman"/>
                          <a:ea typeface="Calibri"/>
                          <a:cs typeface="Times New Roman"/>
                        </a:rPr>
                        <a:t>13</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b="1">
                          <a:latin typeface="Times New Roman"/>
                          <a:ea typeface="Calibri"/>
                          <a:cs typeface="Times New Roman"/>
                        </a:rPr>
                        <a:t>14</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b="1">
                          <a:latin typeface="Times New Roman"/>
                          <a:ea typeface="Calibri"/>
                          <a:cs typeface="Times New Roman"/>
                        </a:rPr>
                        <a:t>15</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b="1">
                          <a:latin typeface="Times New Roman"/>
                          <a:ea typeface="Calibri"/>
                          <a:cs typeface="Times New Roman"/>
                        </a:rPr>
                        <a:t>3</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1800">
                          <a:latin typeface="Times New Roman"/>
                          <a:ea typeface="Calibri"/>
                          <a:cs typeface="Times New Roman"/>
                        </a:rPr>
                        <a:t>М</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latin typeface="Times New Roman"/>
                          <a:ea typeface="Calibri"/>
                          <a:cs typeface="Times New Roman"/>
                        </a:rPr>
                        <a:t>Ы</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ru-RU" sz="18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latin typeface="Times New Roman"/>
                          <a:ea typeface="Calibri"/>
                          <a:cs typeface="Times New Roman"/>
                        </a:rPr>
                        <a:t>Е</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latin typeface="Times New Roman"/>
                          <a:ea typeface="Calibri"/>
                          <a:cs typeface="Times New Roman"/>
                        </a:rPr>
                        <a:t>Х</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latin typeface="Times New Roman"/>
                          <a:ea typeface="Calibri"/>
                          <a:cs typeface="Times New Roman"/>
                        </a:rPr>
                        <a:t>А</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latin typeface="Times New Roman"/>
                          <a:ea typeface="Calibri"/>
                          <a:cs typeface="Times New Roman"/>
                        </a:rPr>
                        <a:t>Л</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latin typeface="Times New Roman"/>
                          <a:ea typeface="Calibri"/>
                          <a:cs typeface="Times New Roman"/>
                        </a:rPr>
                        <a:t>И</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ru-RU" sz="18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latin typeface="Times New Roman"/>
                          <a:ea typeface="Calibri"/>
                          <a:cs typeface="Times New Roman"/>
                        </a:rPr>
                        <a:t>В</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latin typeface="Times New Roman"/>
                          <a:ea typeface="Calibri"/>
                          <a:cs typeface="Times New Roman"/>
                        </a:rPr>
                        <a:t>Ч</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latin typeface="Times New Roman"/>
                          <a:ea typeface="Calibri"/>
                          <a:cs typeface="Times New Roman"/>
                        </a:rPr>
                        <a:t>Е</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latin typeface="Times New Roman"/>
                          <a:ea typeface="Calibri"/>
                          <a:cs typeface="Times New Roman"/>
                        </a:rPr>
                        <a:t>Р</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latin typeface="Times New Roman"/>
                          <a:ea typeface="Calibri"/>
                          <a:cs typeface="Times New Roman"/>
                        </a:rPr>
                        <a:t>А</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ru-RU" sz="18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latin typeface="Times New Roman"/>
                          <a:ea typeface="Calibri"/>
                          <a:cs typeface="Times New Roman"/>
                        </a:rPr>
                        <a:t>В</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ru-RU" sz="18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latin typeface="Times New Roman"/>
                          <a:ea typeface="Calibri"/>
                          <a:cs typeface="Times New Roman"/>
                        </a:rPr>
                        <a:t>А</a:t>
                      </a:r>
                      <a:endParaRPr lang="ru-RU"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latin typeface="Times New Roman"/>
                          <a:ea typeface="Calibri"/>
                          <a:cs typeface="Times New Roman"/>
                        </a:rPr>
                        <a:t>В</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latin typeface="Times New Roman"/>
                          <a:ea typeface="Calibri"/>
                          <a:cs typeface="Times New Roman"/>
                        </a:rPr>
                        <a:t>Т</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latin typeface="Times New Roman"/>
                          <a:ea typeface="Calibri"/>
                          <a:cs typeface="Times New Roman"/>
                        </a:rPr>
                        <a:t>О</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latin typeface="Times New Roman"/>
                          <a:ea typeface="Calibri"/>
                          <a:cs typeface="Times New Roman"/>
                        </a:rPr>
                        <a:t>Б</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latin typeface="Times New Roman"/>
                          <a:ea typeface="Calibri"/>
                          <a:cs typeface="Times New Roman"/>
                        </a:rPr>
                        <a:t>У</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latin typeface="Times New Roman"/>
                          <a:ea typeface="Calibri"/>
                          <a:cs typeface="Times New Roman"/>
                        </a:rPr>
                        <a:t>С</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latin typeface="Times New Roman"/>
                          <a:ea typeface="Calibri"/>
                          <a:cs typeface="Times New Roman"/>
                        </a:rPr>
                        <a:t>Е</a:t>
                      </a:r>
                      <a:endParaRPr lang="ru-RU"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1357290" y="3571876"/>
            <a:ext cx="6215106" cy="461665"/>
          </a:xfrm>
          <a:prstGeom prst="rect">
            <a:avLst/>
          </a:prstGeom>
          <a:noFill/>
        </p:spPr>
        <p:txBody>
          <a:bodyPr wrap="square" rtlCol="0">
            <a:spAutoFit/>
          </a:bodyPr>
          <a:lstStyle/>
          <a:p>
            <a:r>
              <a:rPr lang="ru-RU" b="1" dirty="0" smtClean="0"/>
              <a:t>Ключ к заданию</a:t>
            </a:r>
            <a:endParaRPr lang="ru-RU" b="1" dirty="0"/>
          </a:p>
        </p:txBody>
      </p:sp>
    </p:spTree>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img.labirint.ru/images/comments_pic/1016/03lab14fq1271881507.jpg"/>
          <p:cNvPicPr>
            <a:picLocks noChangeAspect="1" noChangeArrowheads="1"/>
          </p:cNvPicPr>
          <p:nvPr/>
        </p:nvPicPr>
        <p:blipFill>
          <a:blip r:embed="rId2"/>
          <a:srcRect/>
          <a:stretch>
            <a:fillRect/>
          </a:stretch>
        </p:blipFill>
        <p:spPr bwMode="auto">
          <a:xfrm>
            <a:off x="1428728" y="571480"/>
            <a:ext cx="7096232" cy="53578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6" name="Блок-схема: процесс 5"/>
          <p:cNvSpPr/>
          <p:nvPr/>
        </p:nvSpPr>
        <p:spPr bwMode="auto">
          <a:xfrm>
            <a:off x="3786182" y="2857496"/>
            <a:ext cx="3643338" cy="928694"/>
          </a:xfrm>
          <a:prstGeom prst="flowChartProcess">
            <a:avLst/>
          </a:prstGeom>
          <a:solidFill>
            <a:srgbClr val="00FF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Times New Roman" pitchFamily="18" charset="0"/>
              </a:rPr>
              <a:t>Задание 3. </a:t>
            </a:r>
          </a:p>
          <a:p>
            <a:pPr marL="0" marR="0" indent="0" algn="ctr" defTabSz="914400" rtl="0" eaLnBrk="1" fontAlgn="base" latinLnBrk="0" hangingPunct="1">
              <a:lnSpc>
                <a:spcPct val="100000"/>
              </a:lnSpc>
              <a:spcBef>
                <a:spcPct val="0"/>
              </a:spcBef>
              <a:spcAft>
                <a:spcPct val="0"/>
              </a:spcAft>
              <a:buClrTx/>
              <a:buSzTx/>
              <a:buFontTx/>
              <a:buNone/>
              <a:tabLst/>
            </a:pPr>
            <a:r>
              <a:rPr kumimoji="0" lang="ru-RU" sz="2400" b="0" i="1" u="none" strike="noStrike" cap="none" normalizeH="0" baseline="0" dirty="0" smtClean="0">
                <a:ln>
                  <a:noFill/>
                </a:ln>
                <a:solidFill>
                  <a:schemeClr val="tx1"/>
                </a:solidFill>
                <a:effectLst/>
                <a:latin typeface="Times New Roman" pitchFamily="18" charset="0"/>
              </a:rPr>
              <a:t>Ребусы</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style.rotation</p:attrName>
                                        </p:attrNameLst>
                                      </p:cBhvr>
                                      <p:tavLst>
                                        <p:tav tm="0">
                                          <p:val>
                                            <p:fltVal val="720"/>
                                          </p:val>
                                        </p:tav>
                                        <p:tav tm="100000">
                                          <p:val>
                                            <p:fltVal val="0"/>
                                          </p:val>
                                        </p:tav>
                                      </p:tavLst>
                                    </p:anim>
                                    <p:anim calcmode="lin" valueType="num">
                                      <p:cBhvr>
                                        <p:cTn id="9" dur="2000" fill="hold"/>
                                        <p:tgtEl>
                                          <p:spTgt spid="6"/>
                                        </p:tgtEl>
                                        <p:attrNameLst>
                                          <p:attrName>ppt_h</p:attrName>
                                        </p:attrNameLst>
                                      </p:cBhvr>
                                      <p:tavLst>
                                        <p:tav tm="0">
                                          <p:val>
                                            <p:fltVal val="0"/>
                                          </p:val>
                                        </p:tav>
                                        <p:tav tm="100000">
                                          <p:val>
                                            <p:strVal val="#ppt_h"/>
                                          </p:val>
                                        </p:tav>
                                      </p:tavLst>
                                    </p:anim>
                                    <p:anim calcmode="lin" valueType="num">
                                      <p:cBhvr>
                                        <p:cTn id="10" dur="2000" fill="hold"/>
                                        <p:tgtEl>
                                          <p:spTgt spid="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t>Задание 3. Ребусы</a:t>
            </a:r>
            <a:endParaRPr lang="ru-RU" sz="3200" b="1" dirty="0"/>
          </a:p>
        </p:txBody>
      </p:sp>
      <p:pic>
        <p:nvPicPr>
          <p:cNvPr id="4" name="Рисунок 3" descr="j0434411.wmf"/>
          <p:cNvPicPr>
            <a:picLocks noChangeAspect="1"/>
          </p:cNvPicPr>
          <p:nvPr/>
        </p:nvPicPr>
        <p:blipFill>
          <a:blip r:embed="rId2"/>
          <a:stretch>
            <a:fillRect/>
          </a:stretch>
        </p:blipFill>
        <p:spPr>
          <a:xfrm>
            <a:off x="7286644" y="357166"/>
            <a:ext cx="1339848" cy="1507329"/>
          </a:xfrm>
          <a:prstGeom prst="rect">
            <a:avLst/>
          </a:prstGeom>
        </p:spPr>
      </p:pic>
      <p:pic>
        <p:nvPicPr>
          <p:cNvPr id="10" name="Содержимое 9" descr="Интернет.jpg"/>
          <p:cNvPicPr>
            <a:picLocks noGrp="1" noChangeAspect="1"/>
          </p:cNvPicPr>
          <p:nvPr>
            <p:ph idx="1"/>
          </p:nvPr>
        </p:nvPicPr>
        <p:blipFill>
          <a:blip r:embed="rId3"/>
          <a:stretch>
            <a:fillRect/>
          </a:stretch>
        </p:blipFill>
        <p:spPr>
          <a:xfrm>
            <a:off x="1500166" y="1928802"/>
            <a:ext cx="6475326" cy="2991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TextBox 10"/>
          <p:cNvSpPr txBox="1"/>
          <p:nvPr/>
        </p:nvSpPr>
        <p:spPr>
          <a:xfrm>
            <a:off x="2857488" y="5429264"/>
            <a:ext cx="3500462" cy="646331"/>
          </a:xfrm>
          <a:prstGeom prst="rect">
            <a:avLst/>
          </a:prstGeom>
          <a:noFill/>
        </p:spPr>
        <p:txBody>
          <a:bodyPr wrap="square" rtlCol="0">
            <a:spAutoFit/>
          </a:bodyPr>
          <a:lstStyle/>
          <a:p>
            <a:pPr algn="ctr"/>
            <a:r>
              <a:rPr lang="ru-RU" sz="3600" b="1" dirty="0" smtClean="0"/>
              <a:t>Интернет</a:t>
            </a:r>
            <a:endParaRPr lang="ru-RU" sz="3600" b="1" dirty="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anim calcmode="lin" valueType="num">
                                      <p:cBhvr>
                                        <p:cTn id="8" dur="2000" fill="hold"/>
                                        <p:tgtEl>
                                          <p:spTgt spid="11"/>
                                        </p:tgtEl>
                                        <p:attrNameLst>
                                          <p:attrName>style.rotation</p:attrName>
                                        </p:attrNameLst>
                                      </p:cBhvr>
                                      <p:tavLst>
                                        <p:tav tm="0">
                                          <p:val>
                                            <p:fltVal val="720"/>
                                          </p:val>
                                        </p:tav>
                                        <p:tav tm="100000">
                                          <p:val>
                                            <p:fltVal val="0"/>
                                          </p:val>
                                        </p:tav>
                                      </p:tavLst>
                                    </p:anim>
                                    <p:anim calcmode="lin" valueType="num">
                                      <p:cBhvr>
                                        <p:cTn id="9" dur="2000" fill="hold"/>
                                        <p:tgtEl>
                                          <p:spTgt spid="11"/>
                                        </p:tgtEl>
                                        <p:attrNameLst>
                                          <p:attrName>ppt_h</p:attrName>
                                        </p:attrNameLst>
                                      </p:cBhvr>
                                      <p:tavLst>
                                        <p:tav tm="0">
                                          <p:val>
                                            <p:fltVal val="0"/>
                                          </p:val>
                                        </p:tav>
                                        <p:tav tm="100000">
                                          <p:val>
                                            <p:strVal val="#ppt_h"/>
                                          </p:val>
                                        </p:tav>
                                      </p:tavLst>
                                    </p:anim>
                                    <p:anim calcmode="lin" valueType="num">
                                      <p:cBhvr>
                                        <p:cTn id="10" dur="2000" fill="hold"/>
                                        <p:tgtEl>
                                          <p:spTgt spid="1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t>Задание 3. Ребусы</a:t>
            </a:r>
            <a:endParaRPr lang="ru-RU" sz="3200" b="1" dirty="0"/>
          </a:p>
        </p:txBody>
      </p:sp>
      <p:pic>
        <p:nvPicPr>
          <p:cNvPr id="4" name="Рисунок 3" descr="j0434411.wmf"/>
          <p:cNvPicPr>
            <a:picLocks noChangeAspect="1"/>
          </p:cNvPicPr>
          <p:nvPr/>
        </p:nvPicPr>
        <p:blipFill>
          <a:blip r:embed="rId2"/>
          <a:stretch>
            <a:fillRect/>
          </a:stretch>
        </p:blipFill>
        <p:spPr>
          <a:xfrm>
            <a:off x="7500958" y="357166"/>
            <a:ext cx="1339848" cy="1507329"/>
          </a:xfrm>
          <a:prstGeom prst="rect">
            <a:avLst/>
          </a:prstGeom>
        </p:spPr>
      </p:pic>
      <p:sp>
        <p:nvSpPr>
          <p:cNvPr id="11" name="TextBox 10"/>
          <p:cNvSpPr txBox="1"/>
          <p:nvPr/>
        </p:nvSpPr>
        <p:spPr>
          <a:xfrm>
            <a:off x="2857488" y="5429264"/>
            <a:ext cx="3500462" cy="646331"/>
          </a:xfrm>
          <a:prstGeom prst="rect">
            <a:avLst/>
          </a:prstGeom>
          <a:noFill/>
        </p:spPr>
        <p:txBody>
          <a:bodyPr wrap="square" rtlCol="0">
            <a:spAutoFit/>
          </a:bodyPr>
          <a:lstStyle/>
          <a:p>
            <a:pPr algn="ctr"/>
            <a:r>
              <a:rPr lang="ru-RU" sz="3600" b="1" dirty="0" smtClean="0"/>
              <a:t>Программист</a:t>
            </a:r>
            <a:endParaRPr lang="ru-RU" sz="3600" b="1" dirty="0"/>
          </a:p>
        </p:txBody>
      </p:sp>
      <p:pic>
        <p:nvPicPr>
          <p:cNvPr id="7" name="Содержимое 6" descr="Программист.jpg"/>
          <p:cNvPicPr>
            <a:picLocks noGrp="1" noChangeAspect="1"/>
          </p:cNvPicPr>
          <p:nvPr>
            <p:ph idx="1"/>
          </p:nvPr>
        </p:nvPicPr>
        <p:blipFill>
          <a:blip r:embed="rId3"/>
          <a:stretch>
            <a:fillRect/>
          </a:stretch>
        </p:blipFill>
        <p:spPr>
          <a:xfrm>
            <a:off x="1500166" y="1714488"/>
            <a:ext cx="6494365" cy="300039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anim calcmode="lin" valueType="num">
                                      <p:cBhvr>
                                        <p:cTn id="8" dur="2000" fill="hold"/>
                                        <p:tgtEl>
                                          <p:spTgt spid="11"/>
                                        </p:tgtEl>
                                        <p:attrNameLst>
                                          <p:attrName>style.rotation</p:attrName>
                                        </p:attrNameLst>
                                      </p:cBhvr>
                                      <p:tavLst>
                                        <p:tav tm="0">
                                          <p:val>
                                            <p:fltVal val="720"/>
                                          </p:val>
                                        </p:tav>
                                        <p:tav tm="100000">
                                          <p:val>
                                            <p:fltVal val="0"/>
                                          </p:val>
                                        </p:tav>
                                      </p:tavLst>
                                    </p:anim>
                                    <p:anim calcmode="lin" valueType="num">
                                      <p:cBhvr>
                                        <p:cTn id="9" dur="2000" fill="hold"/>
                                        <p:tgtEl>
                                          <p:spTgt spid="11"/>
                                        </p:tgtEl>
                                        <p:attrNameLst>
                                          <p:attrName>ppt_h</p:attrName>
                                        </p:attrNameLst>
                                      </p:cBhvr>
                                      <p:tavLst>
                                        <p:tav tm="0">
                                          <p:val>
                                            <p:fltVal val="0"/>
                                          </p:val>
                                        </p:tav>
                                        <p:tav tm="100000">
                                          <p:val>
                                            <p:strVal val="#ppt_h"/>
                                          </p:val>
                                        </p:tav>
                                      </p:tavLst>
                                    </p:anim>
                                    <p:anim calcmode="lin" valueType="num">
                                      <p:cBhvr>
                                        <p:cTn id="10" dur="2000" fill="hold"/>
                                        <p:tgtEl>
                                          <p:spTgt spid="1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Галстук">
  <a:themeElements>
    <a:clrScheme name="Галстук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Галстук">
      <a:majorFont>
        <a:latin typeface="Times New Roman"/>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Галстук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Галстук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Галстук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Галстук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Галстук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Галстук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1012</TotalTime>
  <Words>419</Words>
  <Application>Microsoft Office PowerPoint</Application>
  <PresentationFormat>Экран (4:3)</PresentationFormat>
  <Paragraphs>133</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Галстук</vt:lpstr>
      <vt:lpstr>Кодировщики</vt:lpstr>
      <vt:lpstr>Презентация PowerPoint</vt:lpstr>
      <vt:lpstr>Презентация PowerPoint</vt:lpstr>
      <vt:lpstr>Задание 1.</vt:lpstr>
      <vt:lpstr>Презентация PowerPoint</vt:lpstr>
      <vt:lpstr>Задание 2. Кодирование цифрами</vt:lpstr>
      <vt:lpstr>Презентация PowerPoint</vt:lpstr>
      <vt:lpstr>Задание 3. Ребусы</vt:lpstr>
      <vt:lpstr>Задание 3. Ребусы</vt:lpstr>
      <vt:lpstr>Задание 3. Ребусы</vt:lpstr>
      <vt:lpstr>Презентация PowerPoint</vt:lpstr>
      <vt:lpstr>Задание 4. Расшифруй пословицу</vt:lpstr>
      <vt:lpstr>Презентация PowerPoint</vt:lpstr>
      <vt:lpstr>Задание 5. Загадки </vt:lpstr>
      <vt:lpstr>Задание 5. Загадки </vt:lpstr>
      <vt:lpstr>Задание 5. Загадки </vt:lpstr>
      <vt:lpstr>Задание 5. Загадки </vt:lpstr>
      <vt:lpstr>Презентация PowerPoint</vt:lpstr>
      <vt:lpstr>Задание 6. Странное письмо</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user</cp:lastModifiedBy>
  <cp:revision>79</cp:revision>
  <cp:lastPrinted>2013-04-11T05:43:05Z</cp:lastPrinted>
  <dcterms:created xsi:type="dcterms:W3CDTF">1601-01-01T00:00:00Z</dcterms:created>
  <dcterms:modified xsi:type="dcterms:W3CDTF">2013-04-11T05:43:44Z</dcterms:modified>
</cp:coreProperties>
</file>