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57" r:id="rId3"/>
    <p:sldId id="260" r:id="rId4"/>
    <p:sldId id="261" r:id="rId5"/>
    <p:sldId id="281" r:id="rId6"/>
    <p:sldId id="262" r:id="rId7"/>
    <p:sldId id="263" r:id="rId8"/>
    <p:sldId id="265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363" autoAdjust="0"/>
  </p:normalViewPr>
  <p:slideViewPr>
    <p:cSldViewPr>
      <p:cViewPr varScale="1">
        <p:scale>
          <a:sx n="93" d="100"/>
          <a:sy n="93" d="100"/>
        </p:scale>
        <p:origin x="-1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EAA021-B1D5-4768-BCCE-8D8BDDA78725}" type="datetimeFigureOut">
              <a:rPr lang="ru-RU" smtClean="0"/>
              <a:pPr/>
              <a:t>18.04.2013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057112-6945-4A4D-875B-10C6A40735D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911974">
            <a:off x="1831624" y="2054314"/>
            <a:ext cx="6477000" cy="1828800"/>
          </a:xfrm>
          <a:noFill/>
        </p:spPr>
        <p:txBody>
          <a:bodyPr>
            <a:normAutofit fontScale="90000"/>
          </a:bodyPr>
          <a:lstStyle/>
          <a:p>
            <a:r>
              <a:rPr lang="ru-RU" i="1" dirty="0" smtClean="0"/>
              <a:t>«Мир профессий, или какую дверь открыть?» 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Открытый классный час. 9 класс. </a:t>
            </a:r>
          </a:p>
          <a:p>
            <a:r>
              <a:rPr lang="ru-RU" dirty="0" smtClean="0"/>
              <a:t>Учитель   </a:t>
            </a:r>
            <a:r>
              <a:rPr lang="ru-RU" dirty="0" err="1" smtClean="0"/>
              <a:t>Боталова</a:t>
            </a:r>
            <a:r>
              <a:rPr lang="ru-RU" dirty="0" smtClean="0"/>
              <a:t> К.А.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Экспресс-тест </a:t>
            </a:r>
            <a:br>
              <a:rPr lang="ru-RU" dirty="0" smtClean="0"/>
            </a:br>
            <a:r>
              <a:rPr lang="ru-RU" dirty="0" smtClean="0"/>
              <a:t>  «Как я ориентируюсь в мире   новых профессий?»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Логист: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Вебмастер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Тот, кто занимается логикой;</a:t>
            </a:r>
          </a:p>
          <a:p>
            <a:r>
              <a:rPr lang="ru-RU" dirty="0" smtClean="0"/>
              <a:t>Специалист по организации транспортировки продукции;</a:t>
            </a:r>
          </a:p>
          <a:p>
            <a:r>
              <a:rPr lang="ru-RU" dirty="0" smtClean="0"/>
              <a:t>Организатор конференций и научных саммитов.</a:t>
            </a:r>
          </a:p>
          <a:p>
            <a:r>
              <a:rPr lang="ru-RU" dirty="0" err="1" smtClean="0"/>
              <a:t>Маркетолог</a:t>
            </a:r>
            <a:r>
              <a:rPr lang="ru-RU" dirty="0" smtClean="0"/>
              <a:t>:</a:t>
            </a:r>
          </a:p>
          <a:p>
            <a:r>
              <a:rPr lang="ru-RU" dirty="0" smtClean="0"/>
              <a:t>Тот, кто работает на рынке ценных бумаг;</a:t>
            </a:r>
          </a:p>
          <a:p>
            <a:r>
              <a:rPr lang="ru-RU" dirty="0" smtClean="0"/>
              <a:t>Специалист по изучению рынка;</a:t>
            </a:r>
          </a:p>
          <a:p>
            <a:r>
              <a:rPr lang="ru-RU" dirty="0" smtClean="0"/>
              <a:t>Тот, кто изучает товарные марки и бренды.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Тот, кто работает на компьютере;</a:t>
            </a:r>
          </a:p>
          <a:p>
            <a:r>
              <a:rPr lang="ru-RU" dirty="0" smtClean="0"/>
              <a:t>Разработчик программ;</a:t>
            </a:r>
          </a:p>
          <a:p>
            <a:r>
              <a:rPr lang="ru-RU" dirty="0" smtClean="0"/>
              <a:t>Разработчик проектов сайтов.</a:t>
            </a:r>
          </a:p>
          <a:p>
            <a:r>
              <a:rPr lang="ru-RU" dirty="0" err="1" smtClean="0"/>
              <a:t>Фандрайзер</a:t>
            </a:r>
            <a:r>
              <a:rPr lang="ru-RU" dirty="0" smtClean="0"/>
              <a:t>:</a:t>
            </a:r>
          </a:p>
          <a:p>
            <a:r>
              <a:rPr lang="ru-RU" dirty="0" smtClean="0"/>
              <a:t>Тот, кто ищет деньги и возможности для организаций;</a:t>
            </a:r>
          </a:p>
          <a:p>
            <a:r>
              <a:rPr lang="ru-RU" dirty="0" smtClean="0"/>
              <a:t>Фанат, которого нанимает «звезда»;</a:t>
            </a:r>
          </a:p>
          <a:p>
            <a:r>
              <a:rPr lang="ru-RU" dirty="0" smtClean="0"/>
              <a:t>Специалист, изучающий пути развития предприятия.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Конкурсная программа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продолжи пословицы и поговорки о труде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Назовите иначе представителей предложенных профессий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Дерево узнают по плодам, …</a:t>
            </a:r>
          </a:p>
          <a:p>
            <a:r>
              <a:rPr lang="ru-RU" dirty="0" smtClean="0"/>
              <a:t>Сидя на печи,…</a:t>
            </a:r>
          </a:p>
          <a:p>
            <a:r>
              <a:rPr lang="ru-RU" dirty="0" smtClean="0"/>
              <a:t>Кто хочет много знать,..</a:t>
            </a:r>
          </a:p>
          <a:p>
            <a:r>
              <a:rPr lang="ru-RU" dirty="0" smtClean="0"/>
              <a:t>Дорого то, …</a:t>
            </a:r>
          </a:p>
          <a:p>
            <a:r>
              <a:rPr lang="ru-RU" dirty="0" smtClean="0"/>
              <a:t>Была бы охота, …</a:t>
            </a:r>
          </a:p>
          <a:p>
            <a:r>
              <a:rPr lang="ru-RU" dirty="0" smtClean="0"/>
              <a:t>Пахарю земля-мать,…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Педагог                                врач</a:t>
            </a:r>
          </a:p>
          <a:p>
            <a:r>
              <a:rPr lang="ru-RU" dirty="0" smtClean="0"/>
              <a:t>Стоматолог                        портной</a:t>
            </a:r>
          </a:p>
          <a:p>
            <a:r>
              <a:rPr lang="ru-RU" dirty="0" smtClean="0"/>
              <a:t>Сторож                               воспитатель</a:t>
            </a:r>
          </a:p>
          <a:p>
            <a:r>
              <a:rPr lang="ru-RU" dirty="0" smtClean="0"/>
              <a:t> Лётчик                              космонавт</a:t>
            </a:r>
          </a:p>
          <a:p>
            <a:r>
              <a:rPr lang="ru-RU" dirty="0" smtClean="0"/>
              <a:t>Шофёр                                повар</a:t>
            </a:r>
          </a:p>
          <a:p>
            <a:r>
              <a:rPr lang="ru-RU" dirty="0" smtClean="0"/>
              <a:t>Кочегар                               торговец</a:t>
            </a:r>
          </a:p>
          <a:p>
            <a:r>
              <a:rPr lang="ru-RU" dirty="0" smtClean="0"/>
              <a:t>Голкипер                              менеджер</a:t>
            </a:r>
          </a:p>
          <a:p>
            <a:r>
              <a:rPr lang="ru-RU" dirty="0" smtClean="0"/>
              <a:t>Парикмахер                   дрессировщик</a:t>
            </a:r>
          </a:p>
          <a:p>
            <a:r>
              <a:rPr lang="ru-RU" dirty="0" smtClean="0"/>
              <a:t>Фокусник                          стюардесса</a:t>
            </a:r>
          </a:p>
          <a:p>
            <a:r>
              <a:rPr lang="ru-RU" dirty="0" smtClean="0"/>
              <a:t>Скульптор                            художник</a:t>
            </a:r>
          </a:p>
          <a:p>
            <a:r>
              <a:rPr lang="ru-RU" dirty="0" smtClean="0"/>
              <a:t>Экскурсовод                       арбитр</a:t>
            </a:r>
          </a:p>
          <a:p>
            <a:r>
              <a:rPr lang="ru-RU" dirty="0" smtClean="0"/>
              <a:t>Письмоносец                     пекарь</a:t>
            </a:r>
          </a:p>
          <a:p>
            <a:r>
              <a:rPr lang="ru-RU" dirty="0" smtClean="0"/>
              <a:t>Дровосек                                паяц</a:t>
            </a:r>
          </a:p>
          <a:p>
            <a:r>
              <a:rPr lang="ru-RU" dirty="0" smtClean="0"/>
              <a:t>Рудокоп                                актёр</a:t>
            </a:r>
          </a:p>
          <a:p>
            <a:r>
              <a:rPr lang="ru-RU" dirty="0" smtClean="0"/>
              <a:t>Водолаз                                  адвокат</a:t>
            </a:r>
          </a:p>
          <a:p>
            <a:r>
              <a:rPr lang="ru-RU" dirty="0" err="1" smtClean="0"/>
              <a:t>Гособвинитель</a:t>
            </a:r>
            <a:r>
              <a:rPr lang="ru-RU" dirty="0" smtClean="0"/>
              <a:t>                   переводчик</a:t>
            </a:r>
          </a:p>
        </p:txBody>
      </p:sp>
      <p:pic>
        <p:nvPicPr>
          <p:cNvPr id="21506" name="Picture 2" descr="C:\Documents and Settings\User\Мои документы\Мои рисунки\картинки\Новая папка (2)\умн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5072074"/>
            <a:ext cx="1500198" cy="1290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Отгадайте слова, имеющие два значения, одно из которых -название профессии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* не только бытовой прибор для обработки паркетных полов, но и работник, занимающийся натиркой таких полов. </a:t>
            </a:r>
          </a:p>
          <a:p>
            <a:r>
              <a:rPr lang="ru-RU" dirty="0" smtClean="0"/>
              <a:t>* не только вещество, хорошо проводящий электрический ток, пропускающее через себя звук и теплоту, но и железнодорожный служащий, сопровождающий вагон. </a:t>
            </a:r>
          </a:p>
          <a:p>
            <a:r>
              <a:rPr lang="ru-RU" dirty="0" smtClean="0"/>
              <a:t>*Не только справочник о каком-либо историческом месте, музее, но и прежнее(устаревшее) название гида. *</a:t>
            </a:r>
          </a:p>
          <a:p>
            <a:r>
              <a:rPr lang="ru-RU" dirty="0" smtClean="0"/>
              <a:t>Не только человек, прислуживающий игрокам на бильярде и ведущий счёт, но и цветной фломастер для нанесения отметок в тексте.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*Не только передовой работник, добивающийся высоких результатов в труде, но и музыкант, играющий на ударном инструменте.</a:t>
            </a:r>
          </a:p>
          <a:p>
            <a:r>
              <a:rPr lang="ru-RU" dirty="0" smtClean="0"/>
              <a:t>*Не только сто рублей, но и придворный чин на Руси до 17 века.</a:t>
            </a:r>
          </a:p>
          <a:p>
            <a:r>
              <a:rPr lang="ru-RU" dirty="0" smtClean="0"/>
              <a:t>*Не только многолетняя медоносная трава семейства розоцветных, но и торговец мукой и зерном в прежние времена. </a:t>
            </a:r>
          </a:p>
          <a:p>
            <a:r>
              <a:rPr lang="ru-RU" dirty="0" smtClean="0"/>
              <a:t>Не только плоский чемоданчик для бумаг и книг, но и специалист в области внешних отношений.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*Не только детская игра, включающая в себя набор деталей, но и работник, занимающийся разработкой новых устройств и изделий</a:t>
            </a:r>
          </a:p>
          <a:p>
            <a:r>
              <a:rPr lang="ru-RU" dirty="0" smtClean="0"/>
              <a:t>*Не только консервирование в солёном растворе, но и дипломатический представитель высшего ранга</a:t>
            </a:r>
          </a:p>
          <a:p>
            <a:r>
              <a:rPr lang="ru-RU" dirty="0" smtClean="0"/>
              <a:t>*Не только линия, дающая наглядное представление о характере изменения математической функции, но и художник, рисующий карандашом и тушью.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*Не только один из двух стеклоочистителей автомобиля, но и человек, отвечающий за порядок и чистоту во дворе и на улице.</a:t>
            </a:r>
          </a:p>
          <a:p>
            <a:r>
              <a:rPr lang="ru-RU" dirty="0" smtClean="0"/>
              <a:t>*Не только учёный-физик, но и специалист, занимающийся наблюдением за работой машин.</a:t>
            </a:r>
          </a:p>
          <a:p>
            <a:r>
              <a:rPr lang="ru-RU" dirty="0" smtClean="0"/>
              <a:t>*Не только литературное произведение или фильм, изображающие раскрытие запутанных преступлений, но и специалист по раскрытию уголовных преступлений.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Профи –тест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 Какой писатель познакомил детишек всего мира с тем, чем пахнут ремёсла?</a:t>
            </a:r>
          </a:p>
          <a:p>
            <a:r>
              <a:rPr lang="ru-RU" dirty="0" smtClean="0"/>
              <a:t>   *</a:t>
            </a:r>
            <a:r>
              <a:rPr lang="ru-RU" dirty="0" err="1" smtClean="0"/>
              <a:t>Джанни</a:t>
            </a:r>
            <a:r>
              <a:rPr lang="ru-RU" dirty="0" smtClean="0"/>
              <a:t> </a:t>
            </a:r>
            <a:r>
              <a:rPr lang="ru-RU" dirty="0" err="1" smtClean="0"/>
              <a:t>Родари</a:t>
            </a:r>
            <a:r>
              <a:rPr lang="ru-RU" dirty="0" smtClean="0"/>
              <a:t>                                                     *  Владимир Маяковский</a:t>
            </a:r>
          </a:p>
          <a:p>
            <a:r>
              <a:rPr lang="ru-RU" dirty="0" smtClean="0"/>
              <a:t>*Агния </a:t>
            </a:r>
            <a:r>
              <a:rPr lang="ru-RU" dirty="0" err="1" smtClean="0"/>
              <a:t>Барто</a:t>
            </a:r>
            <a:r>
              <a:rPr lang="ru-RU" dirty="0" smtClean="0"/>
              <a:t>                                                            * Сергей Михалков.</a:t>
            </a:r>
          </a:p>
          <a:p>
            <a:r>
              <a:rPr lang="ru-RU" dirty="0" smtClean="0"/>
              <a:t>2. Кто на съёмках кинофильма вместо актёра прыгает из окна третьего этажа?</a:t>
            </a:r>
          </a:p>
          <a:p>
            <a:r>
              <a:rPr lang="ru-RU" dirty="0" smtClean="0"/>
              <a:t>*гримёр                      *режиссёр                      </a:t>
            </a:r>
            <a:r>
              <a:rPr lang="ru-RU" i="1" dirty="0" smtClean="0"/>
              <a:t>*</a:t>
            </a:r>
            <a:r>
              <a:rPr lang="ru-RU" dirty="0" smtClean="0"/>
              <a:t>каскадёр</a:t>
            </a:r>
            <a:r>
              <a:rPr lang="ru-RU" i="1" dirty="0" smtClean="0"/>
              <a:t>     </a:t>
            </a:r>
            <a:r>
              <a:rPr lang="ru-RU" dirty="0" smtClean="0"/>
              <a:t>                            *сценарист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3.У кого из этих сказочных персонажей </a:t>
            </a:r>
            <a:r>
              <a:rPr lang="ru-RU" dirty="0" err="1" smtClean="0"/>
              <a:t>Астрид</a:t>
            </a:r>
            <a:r>
              <a:rPr lang="ru-RU" dirty="0" smtClean="0"/>
              <a:t> </a:t>
            </a:r>
            <a:r>
              <a:rPr lang="ru-RU" dirty="0" err="1" smtClean="0"/>
              <a:t>Лингрен</a:t>
            </a:r>
            <a:r>
              <a:rPr lang="ru-RU" dirty="0" smtClean="0"/>
              <a:t> отец был капитаном дальнего плавания? </a:t>
            </a:r>
          </a:p>
          <a:p>
            <a:r>
              <a:rPr lang="ru-RU" dirty="0" smtClean="0"/>
              <a:t>* у </a:t>
            </a:r>
            <a:r>
              <a:rPr lang="ru-RU" dirty="0" err="1" smtClean="0"/>
              <a:t>Карлсона</a:t>
            </a:r>
            <a:r>
              <a:rPr lang="ru-RU" dirty="0" smtClean="0"/>
              <a:t>                  </a:t>
            </a:r>
            <a:r>
              <a:rPr lang="ru-RU" i="1" dirty="0" smtClean="0"/>
              <a:t>*</a:t>
            </a:r>
            <a:r>
              <a:rPr lang="ru-RU" dirty="0" err="1" smtClean="0"/>
              <a:t>Пеппи</a:t>
            </a:r>
            <a:r>
              <a:rPr lang="ru-RU" i="1" dirty="0" smtClean="0"/>
              <a:t>  </a:t>
            </a:r>
            <a:r>
              <a:rPr lang="ru-RU" dirty="0" smtClean="0"/>
              <a:t>                     *</a:t>
            </a:r>
            <a:r>
              <a:rPr lang="ru-RU" dirty="0" err="1" smtClean="0"/>
              <a:t>Рони</a:t>
            </a:r>
            <a:r>
              <a:rPr lang="ru-RU" dirty="0" smtClean="0"/>
              <a:t>                                           *</a:t>
            </a:r>
            <a:r>
              <a:rPr lang="ru-RU" dirty="0" err="1" smtClean="0"/>
              <a:t>Калле</a:t>
            </a:r>
            <a:r>
              <a:rPr lang="ru-RU" dirty="0" smtClean="0"/>
              <a:t>                                             </a:t>
            </a:r>
          </a:p>
          <a:p>
            <a:r>
              <a:rPr lang="ru-RU" dirty="0" smtClean="0"/>
              <a:t>4. Где работает крупье?</a:t>
            </a:r>
          </a:p>
          <a:p>
            <a:r>
              <a:rPr lang="ru-RU" dirty="0" smtClean="0"/>
              <a:t>*на конюшне                *На мельнице           *на бирже                                 </a:t>
            </a:r>
            <a:r>
              <a:rPr lang="ru-RU" i="1" dirty="0" smtClean="0"/>
              <a:t>*</a:t>
            </a:r>
            <a:r>
              <a:rPr lang="ru-RU" dirty="0" smtClean="0"/>
              <a:t>в казино</a:t>
            </a:r>
          </a:p>
          <a:p>
            <a:r>
              <a:rPr lang="ru-RU" dirty="0" smtClean="0"/>
              <a:t>5.Где работает брокер?</a:t>
            </a:r>
          </a:p>
          <a:p>
            <a:r>
              <a:rPr lang="ru-RU" dirty="0" smtClean="0"/>
              <a:t>*в банке                 </a:t>
            </a:r>
            <a:r>
              <a:rPr lang="ru-RU" i="1" dirty="0" smtClean="0"/>
              <a:t>*</a:t>
            </a:r>
            <a:r>
              <a:rPr lang="ru-RU" dirty="0" smtClean="0"/>
              <a:t>на бирже     </a:t>
            </a:r>
            <a:r>
              <a:rPr lang="ru-RU" i="1" dirty="0" smtClean="0"/>
              <a:t>   </a:t>
            </a:r>
            <a:r>
              <a:rPr lang="ru-RU" dirty="0" smtClean="0"/>
              <a:t>                 *на базаре                                *на ипподроме    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6.Представители какой профессии в средние века успешно заменяли врачей?</a:t>
            </a:r>
          </a:p>
          <a:p>
            <a:r>
              <a:rPr lang="ru-RU" dirty="0" smtClean="0"/>
              <a:t>*кузнецы                    *алхимики                   *цирюльники                           *портные  </a:t>
            </a:r>
          </a:p>
          <a:p>
            <a:r>
              <a:rPr lang="ru-RU" dirty="0" smtClean="0"/>
              <a:t>7.С представителями какой уважаемой профессии сравнивают </a:t>
            </a:r>
            <a:r>
              <a:rPr lang="ru-RU" dirty="0" err="1" smtClean="0"/>
              <a:t>грязнулю</a:t>
            </a:r>
            <a:r>
              <a:rPr lang="ru-RU" dirty="0" smtClean="0"/>
              <a:t>?</a:t>
            </a:r>
          </a:p>
          <a:p>
            <a:r>
              <a:rPr lang="ru-RU" dirty="0" smtClean="0"/>
              <a:t>*с шахтёром                           *трубочистом                 *нефтяником                 *пожарным </a:t>
            </a:r>
          </a:p>
          <a:p>
            <a:r>
              <a:rPr lang="ru-RU" dirty="0" smtClean="0"/>
              <a:t>8.Кто в больнице погружает в глубокий сон пациента перед  операцией?</a:t>
            </a:r>
          </a:p>
          <a:p>
            <a:r>
              <a:rPr lang="ru-RU" dirty="0" smtClean="0"/>
              <a:t>*физиотерапевт            *анестезиолог                             *рентгенолог                 *</a:t>
            </a:r>
            <a:r>
              <a:rPr lang="ru-RU" dirty="0" err="1" smtClean="0"/>
              <a:t>гипнотезёр</a:t>
            </a: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9.За чем мужчина обращается  к флористу?</a:t>
            </a:r>
          </a:p>
          <a:p>
            <a:r>
              <a:rPr lang="ru-RU" dirty="0" smtClean="0"/>
              <a:t>*за  грибами          *букетом                              *отваром                                        *табаком</a:t>
            </a:r>
          </a:p>
          <a:p>
            <a:r>
              <a:rPr lang="ru-RU" dirty="0" smtClean="0"/>
              <a:t>10.Кто надевает во время работы самый дорогой в мире костюм?</a:t>
            </a:r>
          </a:p>
          <a:p>
            <a:r>
              <a:rPr lang="ru-RU" dirty="0" smtClean="0"/>
              <a:t>*лётчик            *автогонщик                           *аквалангист                    </a:t>
            </a:r>
            <a:r>
              <a:rPr lang="ru-RU" i="1" dirty="0" smtClean="0"/>
              <a:t>*</a:t>
            </a:r>
            <a:r>
              <a:rPr lang="ru-RU" dirty="0" smtClean="0"/>
              <a:t>космонавт</a:t>
            </a:r>
          </a:p>
          <a:p>
            <a:r>
              <a:rPr lang="ru-RU" dirty="0" smtClean="0"/>
              <a:t>11.Представитель какой профессии в послереволюционной России назывался «</a:t>
            </a:r>
            <a:r>
              <a:rPr lang="ru-RU" dirty="0" err="1" smtClean="0"/>
              <a:t>шкрабом</a:t>
            </a:r>
            <a:r>
              <a:rPr lang="ru-RU" dirty="0" smtClean="0"/>
              <a:t>»?</a:t>
            </a:r>
          </a:p>
          <a:p>
            <a:r>
              <a:rPr lang="ru-RU" dirty="0" smtClean="0"/>
              <a:t>*полотёр</a:t>
            </a:r>
            <a:r>
              <a:rPr lang="ru-RU" i="1" dirty="0" smtClean="0"/>
              <a:t>           *</a:t>
            </a:r>
            <a:r>
              <a:rPr lang="ru-RU" dirty="0" smtClean="0"/>
              <a:t>учитель</a:t>
            </a:r>
            <a:r>
              <a:rPr lang="ru-RU" i="1" dirty="0" smtClean="0"/>
              <a:t>                </a:t>
            </a:r>
            <a:r>
              <a:rPr lang="ru-RU" dirty="0" smtClean="0"/>
              <a:t>*посудомойка                              *сторож</a:t>
            </a:r>
            <a:r>
              <a:rPr lang="ru-RU" i="1" dirty="0" smtClean="0"/>
              <a:t>     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12.Как называется специалист по монтажу в кинематографии?</a:t>
            </a:r>
          </a:p>
          <a:p>
            <a:r>
              <a:rPr lang="ru-RU" dirty="0" smtClean="0"/>
              <a:t>*монтажёр                     </a:t>
            </a:r>
            <a:r>
              <a:rPr lang="ru-RU" i="1" dirty="0" smtClean="0"/>
              <a:t>*</a:t>
            </a:r>
            <a:r>
              <a:rPr lang="ru-RU" dirty="0" smtClean="0"/>
              <a:t>монтажист                            *монтажник                                *монтёр</a:t>
            </a:r>
          </a:p>
          <a:p>
            <a:r>
              <a:rPr lang="ru-RU" dirty="0" smtClean="0"/>
              <a:t>13.Как называется учёный, исследующий духовную культуру народа?</a:t>
            </a:r>
          </a:p>
          <a:p>
            <a:r>
              <a:rPr lang="ru-RU" dirty="0" smtClean="0"/>
              <a:t>*культиватор                            *культурист          *</a:t>
            </a:r>
            <a:r>
              <a:rPr lang="ru-RU" dirty="0" err="1" smtClean="0"/>
              <a:t>культорг</a:t>
            </a:r>
            <a:r>
              <a:rPr lang="ru-RU" dirty="0" smtClean="0"/>
              <a:t>                              *культуролог</a:t>
            </a:r>
          </a:p>
          <a:p>
            <a:r>
              <a:rPr lang="ru-RU" dirty="0" smtClean="0"/>
              <a:t>14.Как называется артист кукольного театра, из-за ширмы управляющий куклами при помощи тростей, нитей, специальных перчаток?</a:t>
            </a:r>
          </a:p>
          <a:p>
            <a:r>
              <a:rPr lang="ru-RU" i="1" dirty="0" smtClean="0"/>
              <a:t>*</a:t>
            </a:r>
            <a:r>
              <a:rPr lang="ru-RU" dirty="0" smtClean="0"/>
              <a:t>кукловод </a:t>
            </a:r>
            <a:r>
              <a:rPr lang="ru-RU" i="1" dirty="0" smtClean="0"/>
              <a:t>                  </a:t>
            </a:r>
            <a:r>
              <a:rPr lang="ru-RU" dirty="0" smtClean="0"/>
              <a:t>*марионетка                            *перчаточник               *поводырь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15.Кем работал в зоопарке крокодил Гена?</a:t>
            </a:r>
          </a:p>
          <a:p>
            <a:r>
              <a:rPr lang="ru-RU" dirty="0" smtClean="0"/>
              <a:t>*сторожем                     *директором                       *дрессировщиком                </a:t>
            </a:r>
            <a:r>
              <a:rPr lang="ru-RU" i="1" dirty="0" smtClean="0"/>
              <a:t>*</a:t>
            </a:r>
            <a:r>
              <a:rPr lang="ru-RU" dirty="0" smtClean="0"/>
              <a:t>крокодилом</a:t>
            </a:r>
          </a:p>
          <a:p>
            <a:r>
              <a:rPr lang="ru-RU" dirty="0" smtClean="0"/>
              <a:t>16.Как называют семью тружеников, передающую из поколения в поколение профессию, мастерство и трудовые традиции?</a:t>
            </a:r>
          </a:p>
          <a:p>
            <a:r>
              <a:rPr lang="ru-RU" i="1" dirty="0" smtClean="0"/>
              <a:t>*</a:t>
            </a:r>
            <a:r>
              <a:rPr lang="ru-RU" dirty="0" smtClean="0"/>
              <a:t>династия                   *фракция                          *партия                             *колония    </a:t>
            </a:r>
          </a:p>
          <a:p>
            <a:r>
              <a:rPr lang="ru-RU" dirty="0" smtClean="0"/>
              <a:t>17.Кто из перечисленных лиц не работает в художественном музее?</a:t>
            </a:r>
          </a:p>
          <a:p>
            <a:r>
              <a:rPr lang="ru-RU" dirty="0" smtClean="0"/>
              <a:t>*хранитель                  *реставратор                      *экскурсовод                                </a:t>
            </a:r>
            <a:r>
              <a:rPr lang="ru-RU" i="1" dirty="0" smtClean="0"/>
              <a:t>*</a:t>
            </a:r>
            <a:r>
              <a:rPr lang="ru-RU" dirty="0" smtClean="0"/>
              <a:t>ресторатор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18.к кому из перечисленных лиц не принято обращаться «маэстро»?</a:t>
            </a:r>
          </a:p>
          <a:p>
            <a:r>
              <a:rPr lang="ru-RU" dirty="0" smtClean="0"/>
              <a:t>*К  художнику                   *композитору            *шахматисту                                    </a:t>
            </a:r>
            <a:r>
              <a:rPr lang="ru-RU" i="1" dirty="0" smtClean="0"/>
              <a:t>*</a:t>
            </a:r>
            <a:r>
              <a:rPr lang="ru-RU" dirty="0" smtClean="0"/>
              <a:t>бухгалтеру</a:t>
            </a:r>
          </a:p>
          <a:p>
            <a:r>
              <a:rPr lang="ru-RU" dirty="0" smtClean="0"/>
              <a:t>19.Что делает визажист?</a:t>
            </a:r>
          </a:p>
          <a:p>
            <a:r>
              <a:rPr lang="ru-RU" dirty="0" smtClean="0"/>
              <a:t>*визы                        </a:t>
            </a:r>
            <a:r>
              <a:rPr lang="ru-RU" i="1" dirty="0" smtClean="0"/>
              <a:t>*</a:t>
            </a:r>
            <a:r>
              <a:rPr lang="ru-RU" dirty="0" smtClean="0"/>
              <a:t>макияж        *пластические операции               *художественные фотографии</a:t>
            </a:r>
          </a:p>
          <a:p>
            <a:r>
              <a:rPr lang="ru-RU" dirty="0" smtClean="0"/>
              <a:t>20.Кто такой статист?</a:t>
            </a:r>
          </a:p>
          <a:p>
            <a:r>
              <a:rPr lang="ru-RU" i="1" dirty="0" smtClean="0"/>
              <a:t>*</a:t>
            </a:r>
            <a:r>
              <a:rPr lang="ru-RU" dirty="0" smtClean="0"/>
              <a:t>специалист по статистике                                          *человек со статной фигурой</a:t>
            </a:r>
          </a:p>
          <a:p>
            <a:r>
              <a:rPr lang="ru-RU" dirty="0" smtClean="0"/>
              <a:t>*автор газетных и журнальных статей                            *актёр, исполняющий второстепенные роли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21.Какое из приведённых слов не обозначает военнослужащего?</a:t>
            </a:r>
          </a:p>
          <a:p>
            <a:r>
              <a:rPr lang="ru-RU" dirty="0" smtClean="0"/>
              <a:t>*</a:t>
            </a:r>
            <a:r>
              <a:rPr lang="ru-RU" dirty="0" err="1" smtClean="0"/>
              <a:t>комэск</a:t>
            </a:r>
            <a:r>
              <a:rPr lang="ru-RU" dirty="0" smtClean="0"/>
              <a:t>                    *комбат                                 </a:t>
            </a:r>
            <a:r>
              <a:rPr lang="ru-RU" i="1" dirty="0" smtClean="0"/>
              <a:t>*</a:t>
            </a:r>
            <a:r>
              <a:rPr lang="ru-RU" dirty="0" smtClean="0"/>
              <a:t>комфорт                                           *комдив</a:t>
            </a:r>
          </a:p>
          <a:p>
            <a:r>
              <a:rPr lang="ru-RU" dirty="0" smtClean="0"/>
              <a:t>22.Как называется артист, объявляющий и комментирующий номера эстрадной программы?</a:t>
            </a:r>
          </a:p>
          <a:p>
            <a:r>
              <a:rPr lang="ru-RU" dirty="0" smtClean="0"/>
              <a:t>*тамада                 </a:t>
            </a:r>
            <a:r>
              <a:rPr lang="ru-RU" i="1" dirty="0" smtClean="0"/>
              <a:t>*</a:t>
            </a:r>
            <a:r>
              <a:rPr lang="ru-RU" dirty="0" smtClean="0"/>
              <a:t>конферансье                              *диктор                              *спикер </a:t>
            </a:r>
          </a:p>
          <a:p>
            <a:r>
              <a:rPr lang="ru-RU" dirty="0" smtClean="0"/>
              <a:t>23.Что держит в руках ведущий аукциона?</a:t>
            </a:r>
          </a:p>
          <a:p>
            <a:r>
              <a:rPr lang="ru-RU" dirty="0" smtClean="0"/>
              <a:t> *пилу                       </a:t>
            </a:r>
            <a:r>
              <a:rPr lang="ru-RU" i="1" dirty="0" smtClean="0"/>
              <a:t>*</a:t>
            </a:r>
            <a:r>
              <a:rPr lang="ru-RU" dirty="0" smtClean="0"/>
              <a:t>молоток                                             *топор                                  *щипцы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24.Ветка какого дерева украшает фуражку российского лесника?</a:t>
            </a:r>
          </a:p>
          <a:p>
            <a:r>
              <a:rPr lang="ru-RU" i="1" dirty="0" smtClean="0"/>
              <a:t>*</a:t>
            </a:r>
            <a:r>
              <a:rPr lang="ru-RU" dirty="0" smtClean="0"/>
              <a:t>сосны                            *пальмы                                  *дуба                                        *клёна</a:t>
            </a:r>
          </a:p>
          <a:p>
            <a:r>
              <a:rPr lang="ru-RU" dirty="0" smtClean="0"/>
              <a:t>25.Кто должен заверить завещание, чтобы оно вступило в законную силу?</a:t>
            </a:r>
          </a:p>
          <a:p>
            <a:r>
              <a:rPr lang="ru-RU" dirty="0" smtClean="0"/>
              <a:t>*адвокат                             </a:t>
            </a:r>
            <a:r>
              <a:rPr lang="ru-RU" i="1" dirty="0" smtClean="0"/>
              <a:t>*</a:t>
            </a:r>
            <a:r>
              <a:rPr lang="ru-RU" dirty="0" smtClean="0"/>
              <a:t>нотариус                                       *прокурор                            *арбитр</a:t>
            </a:r>
          </a:p>
          <a:p>
            <a:r>
              <a:rPr lang="ru-RU" dirty="0" smtClean="0"/>
              <a:t>26.Кто осуществляет в суде защиту подсудимого?</a:t>
            </a:r>
          </a:p>
          <a:p>
            <a:r>
              <a:rPr lang="ru-RU" i="1" dirty="0" smtClean="0"/>
              <a:t>*</a:t>
            </a:r>
            <a:r>
              <a:rPr lang="ru-RU" dirty="0" smtClean="0"/>
              <a:t>адвокат                              *прокурор                        *следователь                       *судья</a:t>
            </a:r>
          </a:p>
          <a:p>
            <a:r>
              <a:rPr lang="ru-RU" dirty="0" smtClean="0"/>
              <a:t>27.Кем был по профессии композитор А.П.Бородин?</a:t>
            </a:r>
          </a:p>
          <a:p>
            <a:r>
              <a:rPr lang="ru-RU" i="1" dirty="0" smtClean="0"/>
              <a:t>*</a:t>
            </a:r>
            <a:r>
              <a:rPr lang="ru-RU" dirty="0" smtClean="0"/>
              <a:t>врачом                   *химиком                                        *аптекарем                  *таможенником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28.Кто из перечисленных лиц не является юристом?</a:t>
            </a:r>
          </a:p>
          <a:p>
            <a:r>
              <a:rPr lang="ru-RU" dirty="0" smtClean="0"/>
              <a:t>*прокурор                        *защитник                             </a:t>
            </a:r>
            <a:r>
              <a:rPr lang="ru-RU" i="1" dirty="0" smtClean="0"/>
              <a:t>*</a:t>
            </a:r>
            <a:r>
              <a:rPr lang="ru-RU" dirty="0" smtClean="0"/>
              <a:t>полузащитник                        *судья</a:t>
            </a:r>
          </a:p>
          <a:p>
            <a:r>
              <a:rPr lang="ru-RU" dirty="0" smtClean="0"/>
              <a:t>29.Как могут назвать российского адвоката высочайшего класса его восхищённые коллеги и благодарные клиенты?</a:t>
            </a:r>
          </a:p>
          <a:p>
            <a:r>
              <a:rPr lang="ru-RU" dirty="0" smtClean="0"/>
              <a:t>*</a:t>
            </a:r>
            <a:r>
              <a:rPr lang="ru-RU" dirty="0" err="1" smtClean="0"/>
              <a:t>Кусако</a:t>
            </a:r>
            <a:r>
              <a:rPr lang="ru-RU" dirty="0" smtClean="0"/>
              <a:t>                    </a:t>
            </a:r>
            <a:r>
              <a:rPr lang="ru-RU" i="1" dirty="0" smtClean="0"/>
              <a:t>*</a:t>
            </a:r>
            <a:r>
              <a:rPr lang="ru-RU" dirty="0" smtClean="0"/>
              <a:t>Плевако                              *</a:t>
            </a:r>
            <a:r>
              <a:rPr lang="ru-RU" dirty="0" err="1" smtClean="0"/>
              <a:t>Щипако</a:t>
            </a:r>
            <a:r>
              <a:rPr lang="ru-RU" dirty="0" smtClean="0"/>
              <a:t>                                      *</a:t>
            </a:r>
            <a:r>
              <a:rPr lang="ru-RU" dirty="0" err="1" smtClean="0"/>
              <a:t>Обзывако</a:t>
            </a:r>
            <a:endParaRPr lang="ru-RU" dirty="0" smtClean="0"/>
          </a:p>
          <a:p>
            <a:r>
              <a:rPr lang="ru-RU" dirty="0" smtClean="0"/>
              <a:t>30.Кто из перечисленных лиц работает в аптеке?</a:t>
            </a:r>
          </a:p>
          <a:p>
            <a:r>
              <a:rPr lang="ru-RU" i="1" dirty="0" smtClean="0"/>
              <a:t>*</a:t>
            </a:r>
            <a:r>
              <a:rPr lang="ru-RU" dirty="0" smtClean="0"/>
              <a:t>провизор                          *прозектор                     *проректор                                *продюсер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31.Какое из предложенных слов означает профессию человека?</a:t>
            </a:r>
          </a:p>
          <a:p>
            <a:r>
              <a:rPr lang="ru-RU" dirty="0" smtClean="0"/>
              <a:t>*протектор                  </a:t>
            </a:r>
            <a:r>
              <a:rPr lang="ru-RU" i="1" dirty="0" smtClean="0"/>
              <a:t>*</a:t>
            </a:r>
            <a:r>
              <a:rPr lang="ru-RU" dirty="0" smtClean="0"/>
              <a:t>прожектор                                        *проректор                      *проектор</a:t>
            </a:r>
          </a:p>
          <a:p>
            <a:r>
              <a:rPr lang="ru-RU" dirty="0" smtClean="0"/>
              <a:t>32.Кто из перечисленных лиц является художником?</a:t>
            </a:r>
          </a:p>
          <a:p>
            <a:r>
              <a:rPr lang="ru-RU" dirty="0" smtClean="0"/>
              <a:t>*аквалангист        *</a:t>
            </a:r>
            <a:r>
              <a:rPr lang="ru-RU" dirty="0" err="1" smtClean="0"/>
              <a:t>аквариумист</a:t>
            </a:r>
            <a:r>
              <a:rPr lang="ru-RU" dirty="0" smtClean="0"/>
              <a:t>                    </a:t>
            </a:r>
            <a:r>
              <a:rPr lang="ru-RU" i="1" dirty="0" smtClean="0"/>
              <a:t>* </a:t>
            </a:r>
            <a:r>
              <a:rPr lang="ru-RU" dirty="0" smtClean="0"/>
              <a:t>акварелист                                                  *акванавт</a:t>
            </a:r>
          </a:p>
          <a:p>
            <a:r>
              <a:rPr lang="ru-RU" dirty="0" smtClean="0"/>
              <a:t>33.Кому для работы нужен этюдник?</a:t>
            </a:r>
          </a:p>
          <a:p>
            <a:r>
              <a:rPr lang="ru-RU" dirty="0" smtClean="0"/>
              <a:t>*музыканту                     </a:t>
            </a:r>
            <a:r>
              <a:rPr lang="ru-RU" i="1" dirty="0" smtClean="0"/>
              <a:t>*</a:t>
            </a:r>
            <a:r>
              <a:rPr lang="ru-RU" dirty="0" smtClean="0"/>
              <a:t>художнику                                       *шахматисту                       *инженеру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34.Как называется комедия Н.В.Гоголя?</a:t>
            </a:r>
          </a:p>
          <a:p>
            <a:r>
              <a:rPr lang="ru-RU" dirty="0" smtClean="0"/>
              <a:t>*»Аудитор»                    </a:t>
            </a:r>
            <a:r>
              <a:rPr lang="ru-RU" i="1" dirty="0" smtClean="0"/>
              <a:t>*»</a:t>
            </a:r>
            <a:r>
              <a:rPr lang="ru-RU" dirty="0" smtClean="0"/>
              <a:t>Ревизор»                         *»Инспектор»                                 *«Рэкетир»</a:t>
            </a:r>
          </a:p>
          <a:p>
            <a:r>
              <a:rPr lang="ru-RU" dirty="0" smtClean="0"/>
              <a:t>35.Какое объединение характерно для профессиональных адвокатов?</a:t>
            </a:r>
          </a:p>
          <a:p>
            <a:r>
              <a:rPr lang="ru-RU" i="1" dirty="0" smtClean="0"/>
              <a:t>*</a:t>
            </a:r>
            <a:r>
              <a:rPr lang="ru-RU" dirty="0" smtClean="0"/>
              <a:t>коллегия                                             *ассоциация                             *альянс                    *гильдия</a:t>
            </a:r>
          </a:p>
          <a:p>
            <a:r>
              <a:rPr lang="ru-RU" dirty="0" smtClean="0"/>
              <a:t>36.Какая профессия дала название верхней одежде?</a:t>
            </a:r>
          </a:p>
          <a:p>
            <a:r>
              <a:rPr lang="ru-RU" dirty="0" smtClean="0"/>
              <a:t> *пожарный                       *водолаз</a:t>
            </a:r>
            <a:r>
              <a:rPr lang="ru-RU" i="1" dirty="0" smtClean="0"/>
              <a:t>   </a:t>
            </a:r>
            <a:r>
              <a:rPr lang="ru-RU" dirty="0" smtClean="0"/>
              <a:t>                           *шахтёр                                    *бухгалтер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цели: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             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*</a:t>
            </a:r>
            <a:r>
              <a:rPr lang="ru-RU" sz="2400" dirty="0" smtClean="0"/>
              <a:t>Дать представление об основах профессионального самоопределения.</a:t>
            </a:r>
          </a:p>
          <a:p>
            <a:r>
              <a:rPr lang="ru-RU" sz="2400" dirty="0" smtClean="0"/>
              <a:t>*Скорректировать профессиональные предпочтения учащихся.</a:t>
            </a:r>
          </a:p>
          <a:p>
            <a:r>
              <a:rPr lang="ru-RU" sz="2400" dirty="0" smtClean="0"/>
              <a:t>*Обсуждение возможных перспектив профессионального самоопределения школьников.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*стимулировать нравственные мотивы выбора профессии;</a:t>
            </a:r>
          </a:p>
          <a:p>
            <a:endParaRPr lang="ru-RU" dirty="0" smtClean="0"/>
          </a:p>
          <a:p>
            <a:r>
              <a:rPr lang="ru-RU" dirty="0" smtClean="0"/>
              <a:t>*выработать у учащихся активную жизненную позицию;</a:t>
            </a:r>
          </a:p>
          <a:p>
            <a:r>
              <a:rPr lang="ru-RU" dirty="0" smtClean="0"/>
              <a:t>*объяснить о мотивах самообразования, которое связано с перспективами выбора профессии;</a:t>
            </a:r>
          </a:p>
          <a:p>
            <a:r>
              <a:rPr lang="ru-RU" dirty="0" smtClean="0"/>
              <a:t>*определить мотивы </a:t>
            </a:r>
            <a:r>
              <a:rPr lang="ru-RU" sz="3200" dirty="0" smtClean="0"/>
              <a:t>профессионального и жизненного  самоопределения.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37.Кому раньше помогали ретушёры?</a:t>
            </a:r>
          </a:p>
          <a:p>
            <a:r>
              <a:rPr lang="ru-RU" dirty="0" smtClean="0"/>
              <a:t>*пожарным                        *композиторам                                 </a:t>
            </a:r>
            <a:r>
              <a:rPr lang="ru-RU" i="1" dirty="0" smtClean="0"/>
              <a:t>*</a:t>
            </a:r>
            <a:r>
              <a:rPr lang="ru-RU" dirty="0" smtClean="0"/>
              <a:t>фотографам                  *парикмахерам</a:t>
            </a:r>
          </a:p>
          <a:p>
            <a:r>
              <a:rPr lang="ru-RU" dirty="0" smtClean="0"/>
              <a:t>38.Кем начинала свой трудовой путь Валентина Терешкова – первая в мире женщина-космонавт?</a:t>
            </a:r>
          </a:p>
          <a:p>
            <a:r>
              <a:rPr lang="ru-RU" dirty="0" smtClean="0"/>
              <a:t>*ткачихой                         *поварихой                         *маляром                            </a:t>
            </a:r>
            <a:r>
              <a:rPr lang="ru-RU" i="1" dirty="0" smtClean="0"/>
              <a:t>*</a:t>
            </a:r>
            <a:r>
              <a:rPr lang="ru-RU" dirty="0" smtClean="0"/>
              <a:t>учительницей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39.Как называют руководителя хора или дирижёра хора?</a:t>
            </a:r>
          </a:p>
          <a:p>
            <a:r>
              <a:rPr lang="ru-RU" dirty="0" smtClean="0"/>
              <a:t>*хореограф                    *хоровод                           </a:t>
            </a:r>
            <a:r>
              <a:rPr lang="ru-RU" i="1" dirty="0" smtClean="0"/>
              <a:t>*</a:t>
            </a:r>
            <a:r>
              <a:rPr lang="ru-RU" dirty="0" smtClean="0"/>
              <a:t>хормейстер                                        *хорунжий</a:t>
            </a:r>
          </a:p>
          <a:p>
            <a:r>
              <a:rPr lang="ru-RU" dirty="0" smtClean="0"/>
              <a:t>40.Как звучит одно из традиционных международных названий спортивного судьи?</a:t>
            </a:r>
          </a:p>
          <a:p>
            <a:r>
              <a:rPr lang="ru-RU" dirty="0" smtClean="0"/>
              <a:t>*рефрен                     *референт                                 *рефери    </a:t>
            </a:r>
            <a:r>
              <a:rPr lang="ru-RU" i="1" dirty="0" smtClean="0"/>
              <a:t> </a:t>
            </a:r>
            <a:r>
              <a:rPr lang="ru-RU" dirty="0" smtClean="0"/>
              <a:t>                                  *рефлектор</a:t>
            </a:r>
          </a:p>
          <a:p>
            <a:r>
              <a:rPr lang="ru-RU" dirty="0" smtClean="0"/>
              <a:t>41.Кем, согласно русской пословице, является человек для своего счастья?</a:t>
            </a:r>
          </a:p>
          <a:p>
            <a:r>
              <a:rPr lang="ru-RU" dirty="0" smtClean="0"/>
              <a:t>*портным                                </a:t>
            </a:r>
            <a:r>
              <a:rPr lang="ru-RU" i="1" dirty="0" smtClean="0"/>
              <a:t>*</a:t>
            </a:r>
            <a:r>
              <a:rPr lang="ru-RU" dirty="0" smtClean="0"/>
              <a:t>кузнецом                       *укротителем                           *программистом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2530" name="Picture 2" descr="C:\Documents and Settings\User\Мои документы\Мои рисунки\картинки\ED148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643446"/>
            <a:ext cx="1806575" cy="1654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Подведение итогов</a:t>
            </a:r>
            <a:endParaRPr lang="ru-RU" dirty="0"/>
          </a:p>
        </p:txBody>
      </p:sp>
      <p:pic>
        <p:nvPicPr>
          <p:cNvPr id="20494" name="Picture 14" descr="C:\Documents and Settings\User\Мои документы\Мои рисунки\картинки\Новая папка (2)\с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247158"/>
            <a:ext cx="1571636" cy="1896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Представление презентаций                  «Интересная профессия»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* общая характеристика профессии</a:t>
            </a:r>
          </a:p>
          <a:p>
            <a:r>
              <a:rPr lang="ru-RU" dirty="0" smtClean="0"/>
              <a:t>*требования к специальности</a:t>
            </a:r>
          </a:p>
          <a:p>
            <a:r>
              <a:rPr lang="ru-RU" dirty="0" smtClean="0"/>
              <a:t>*в какой сфере трудится</a:t>
            </a:r>
          </a:p>
          <a:p>
            <a:r>
              <a:rPr lang="ru-RU" smtClean="0"/>
              <a:t>*Фотографии</a:t>
            </a:r>
            <a:r>
              <a:rPr lang="ru-RU" dirty="0" smtClean="0"/>
              <a:t>, отражающие профессиональную деятельность</a:t>
            </a:r>
          </a:p>
          <a:p>
            <a:r>
              <a:rPr lang="ru-RU" dirty="0" smtClean="0"/>
              <a:t>*информация об учебных заведениях, в которых можно получить данную специальность</a:t>
            </a:r>
          </a:p>
          <a:p>
            <a:r>
              <a:rPr lang="ru-RU" dirty="0" smtClean="0"/>
              <a:t>Приветствуется творческое выступление группы: реклама профессии, стихи, песни.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0352" y="1428736"/>
            <a:ext cx="7772400" cy="1250456"/>
          </a:xfrm>
        </p:spPr>
        <p:txBody>
          <a:bodyPr/>
          <a:lstStyle/>
          <a:p>
            <a:r>
              <a:rPr lang="ru-RU" dirty="0" smtClean="0"/>
              <a:t>Выступление родителей</a:t>
            </a:r>
            <a:endParaRPr lang="ru-RU" dirty="0"/>
          </a:p>
        </p:txBody>
      </p:sp>
      <p:pic>
        <p:nvPicPr>
          <p:cNvPr id="4097" name="Picture 1" descr="C:\Documents and Settings\User\Мои документы\Мои рисунки\картинки\g050155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928934"/>
            <a:ext cx="1619250" cy="3587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137810">
            <a:off x="609600" y="1176996"/>
            <a:ext cx="2212848" cy="1582621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Калейдоскоп профессий</a:t>
            </a:r>
            <a:endParaRPr lang="ru-RU" sz="2800" dirty="0"/>
          </a:p>
        </p:txBody>
      </p:sp>
      <p:pic>
        <p:nvPicPr>
          <p:cNvPr id="2050" name="Picture 2" descr="C:\Documents and Settings\User\Рабочий стол\профессии\картинка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6778" r="677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Анализ сочинений</a:t>
            </a:r>
            <a:br>
              <a:rPr lang="ru-RU" dirty="0" smtClean="0"/>
            </a:br>
            <a:r>
              <a:rPr lang="ru-RU" dirty="0" smtClean="0"/>
              <a:t>«Моя будущая профессия»     </a:t>
            </a:r>
            <a:endParaRPr lang="ru-RU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948113" y="3186113"/>
          <a:ext cx="1247775" cy="485775"/>
        </p:xfrm>
        <a:graphic>
          <a:graphicData uri="http://schemas.openxmlformats.org/presentationml/2006/ole">
            <p:oleObj spid="_x0000_s2051" name="Пакет" r:id="rId3" imgW="1247760" imgH="485640" progId="Package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948113" y="3186113"/>
          <a:ext cx="1247775" cy="485775"/>
        </p:xfrm>
        <a:graphic>
          <a:graphicData uri="http://schemas.openxmlformats.org/presentationml/2006/ole">
            <p:oleObj spid="_x0000_s2052" name="Пакет" r:id="rId4" imgW="1247760" imgH="485640" progId="Package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948113" y="3186113"/>
          <a:ext cx="1247775" cy="485775"/>
        </p:xfrm>
        <a:graphic>
          <a:graphicData uri="http://schemas.openxmlformats.org/presentationml/2006/ole">
            <p:oleObj spid="_x0000_s2053" name="Пакет" r:id="rId5" imgW="1247760" imgH="485640" progId="Package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948113" y="3186113"/>
          <a:ext cx="1247775" cy="485775"/>
        </p:xfrm>
        <a:graphic>
          <a:graphicData uri="http://schemas.openxmlformats.org/presentationml/2006/ole">
            <p:oleObj spid="_x0000_s2054" name="Пакет" r:id="rId6" imgW="1247760" imgH="485640" progId="Package">
              <p:embed/>
            </p:oleObj>
          </a:graphicData>
        </a:graphic>
      </p:graphicFrame>
      <p:pic>
        <p:nvPicPr>
          <p:cNvPr id="2055" name="Picture 7" descr="C:\Documents and Settings\User\Мои документы\Мои рисунки\картинки\Новая папка (2)\книга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428992" y="3357562"/>
            <a:ext cx="1714512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Выступление психолога  «Профессия и характер»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- техника</a:t>
            </a:r>
          </a:p>
          <a:p>
            <a:r>
              <a:rPr lang="ru-RU" dirty="0" smtClean="0"/>
              <a:t>Человек – природа</a:t>
            </a:r>
          </a:p>
          <a:p>
            <a:r>
              <a:rPr lang="ru-RU" dirty="0" smtClean="0"/>
              <a:t>Человек – знаковая система</a:t>
            </a:r>
          </a:p>
          <a:p>
            <a:r>
              <a:rPr lang="ru-RU" dirty="0" smtClean="0"/>
              <a:t>Человек – </a:t>
            </a:r>
            <a:r>
              <a:rPr lang="ru-RU" dirty="0" err="1" smtClean="0"/>
              <a:t>человек</a:t>
            </a:r>
            <a:r>
              <a:rPr lang="ru-RU" dirty="0" smtClean="0"/>
              <a:t> </a:t>
            </a:r>
          </a:p>
          <a:p>
            <a:r>
              <a:rPr lang="ru-RU" dirty="0" smtClean="0"/>
              <a:t>Человек – художественный образ</a:t>
            </a:r>
            <a:endParaRPr lang="ru-RU" dirty="0"/>
          </a:p>
        </p:txBody>
      </p:sp>
      <p:pic>
        <p:nvPicPr>
          <p:cNvPr id="3074" name="Picture 2" descr="C:\Documents and Settings\User\Рабочий стол\профессии\докт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500042"/>
            <a:ext cx="1524000" cy="1952625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профессии\почп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857496"/>
            <a:ext cx="1914525" cy="2381250"/>
          </a:xfrm>
          <a:prstGeom prst="rect">
            <a:avLst/>
          </a:prstGeom>
          <a:noFill/>
        </p:spPr>
      </p:pic>
      <p:pic>
        <p:nvPicPr>
          <p:cNvPr id="3076" name="Picture 4" descr="C:\Documents and Settings\User\Рабочий стол\профессии\строитель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4643446"/>
            <a:ext cx="2286000" cy="1714500"/>
          </a:xfrm>
          <a:prstGeom prst="rect">
            <a:avLst/>
          </a:prstGeom>
          <a:noFill/>
        </p:spPr>
      </p:pic>
      <p:pic>
        <p:nvPicPr>
          <p:cNvPr id="3077" name="Picture 5" descr="C:\Documents and Settings\User\Рабочий стол\профессии\фотограф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4500570"/>
            <a:ext cx="2400300" cy="1905000"/>
          </a:xfrm>
          <a:prstGeom prst="rect">
            <a:avLst/>
          </a:prstGeom>
          <a:noFill/>
        </p:spPr>
      </p:pic>
      <p:pic>
        <p:nvPicPr>
          <p:cNvPr id="3078" name="Picture 6" descr="C:\Documents and Settings\User\Рабочий стол\профессии\повар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2143116"/>
            <a:ext cx="1143000" cy="1152525"/>
          </a:xfrm>
          <a:prstGeom prst="rect">
            <a:avLst/>
          </a:prstGeom>
          <a:noFill/>
        </p:spPr>
      </p:pic>
      <p:pic>
        <p:nvPicPr>
          <p:cNvPr id="3079" name="Picture 7" descr="C:\Documents and Settings\User\Рабочий стол\профессии\учитель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4714884"/>
            <a:ext cx="1524000" cy="1647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Анализ «Карты самооценки склонностей» учащихся 9Б класса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2285992"/>
          <a:ext cx="6096000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7а</a:t>
                      </a:r>
                      <a:endParaRPr lang="ru-RU" dirty="0"/>
                    </a:p>
                  </a:txBody>
                  <a:tcPr/>
                </a:tc>
              </a:tr>
              <a:tr h="302590">
                <a:tc>
                  <a:txBody>
                    <a:bodyPr/>
                    <a:lstStyle/>
                    <a:p>
                      <a:r>
                        <a:rPr lang="ru-RU" dirty="0" smtClean="0"/>
                        <a:t>10а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18б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Анализ теста </a:t>
            </a:r>
            <a:br>
              <a:rPr lang="ru-RU" dirty="0" smtClean="0"/>
            </a:br>
            <a:r>
              <a:rPr lang="ru-RU" dirty="0" smtClean="0"/>
              <a:t>   «Ваша мотивация к успеху»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Ключ к тесту </a:t>
            </a:r>
          </a:p>
          <a:p>
            <a:r>
              <a:rPr lang="ru-RU" dirty="0" smtClean="0"/>
              <a:t>По одному баллу за каждый ответ «да» на вопросы:</a:t>
            </a:r>
          </a:p>
          <a:p>
            <a:r>
              <a:rPr lang="ru-RU" dirty="0" smtClean="0"/>
              <a:t>2,3,4,5, 7, 8, 9, 10, 14, 15, 16, 17, 21, 22, 25, 26, 27, 28, 29, 30, 32, 37, 41   и за каждый ответ «нет» на вопросы:</a:t>
            </a:r>
          </a:p>
          <a:p>
            <a:r>
              <a:rPr lang="ru-RU" dirty="0" smtClean="0"/>
              <a:t>6, 13, 18, 20, 24, 31, 36, 38, 39.</a:t>
            </a:r>
          </a:p>
          <a:p>
            <a:r>
              <a:rPr lang="ru-RU" dirty="0" smtClean="0"/>
              <a:t>Теперь подсчитайте полученные баллы.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</TotalTime>
  <Words>1510</Words>
  <Application>Microsoft Office PowerPoint</Application>
  <PresentationFormat>Экран (4:3)</PresentationFormat>
  <Paragraphs>227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Поток</vt:lpstr>
      <vt:lpstr>Пакет</vt:lpstr>
      <vt:lpstr>«Мир профессий, или какую дверь открыть?» </vt:lpstr>
      <vt:lpstr>Слайд 2</vt:lpstr>
      <vt:lpstr>             Представление презентаций                  «Интересная профессия» </vt:lpstr>
      <vt:lpstr>Выступление родителей</vt:lpstr>
      <vt:lpstr>Калейдоскоп профессий</vt:lpstr>
      <vt:lpstr>        Анализ сочинений «Моя будущая профессия»     </vt:lpstr>
      <vt:lpstr>      Выступление психолога  «Профессия и характер»</vt:lpstr>
      <vt:lpstr>Анализ «Карты самооценки склонностей» учащихся 9Б класса</vt:lpstr>
      <vt:lpstr>                   Анализ теста     «Ваша мотивация к успеху»</vt:lpstr>
      <vt:lpstr>               Экспресс-тест    «Как я ориентируюсь в мире   новых профессий?»</vt:lpstr>
      <vt:lpstr>    Конкурсная программа</vt:lpstr>
      <vt:lpstr>Отгадайте слова, имеющие два значения, одно из которых -название профессии </vt:lpstr>
      <vt:lpstr>Слайд 13</vt:lpstr>
      <vt:lpstr>                 Профи –тест</vt:lpstr>
      <vt:lpstr>Слайд 15</vt:lpstr>
      <vt:lpstr>Слайд 16</vt:lpstr>
      <vt:lpstr>Слайд 17</vt:lpstr>
      <vt:lpstr>Слайд 18</vt:lpstr>
      <vt:lpstr>Слайд 19</vt:lpstr>
      <vt:lpstr>Слайд 20</vt:lpstr>
      <vt:lpstr>   Подведение итогов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«Мир профессий, или какую дверь открыть?» </dc:title>
  <dc:creator>User</dc:creator>
  <cp:lastModifiedBy>User</cp:lastModifiedBy>
  <cp:revision>29</cp:revision>
  <dcterms:created xsi:type="dcterms:W3CDTF">2012-05-14T12:00:17Z</dcterms:created>
  <dcterms:modified xsi:type="dcterms:W3CDTF">2013-04-18T12:42:41Z</dcterms:modified>
</cp:coreProperties>
</file>