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60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84D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AA0F-493C-424B-9C6A-FE7D7149AF6E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D2BF-1703-42FC-8771-275675154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DD2BF-1703-42FC-8771-2756751543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3488" cy="2435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«КОЛЛЕКТИВНОЕ ТВОРЧЕСКОЕ ДЕЛО КАК СРЕДСТВО РАЗВИТИЯ КРЕАТИВНОСТИ  УЧАЩИХСЯ»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301208"/>
            <a:ext cx="7854696" cy="11765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                 Выполнил: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Учитель химии МБОУ СОШ №9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                                                                        Палий Оксана Станиславовна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http://pictures.ucoz.ru/_ph/3/44114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427718"/>
            <a:ext cx="4104456" cy="4097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allpaper.goodfon.ru/image/74501-1688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6913671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348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Креативность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854696" cy="5713040"/>
          </a:xfrm>
        </p:spPr>
        <p:txBody>
          <a:bodyPr>
            <a:noAutofit/>
          </a:bodyPr>
          <a:lstStyle/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К</a:t>
            </a:r>
            <a:r>
              <a:rPr lang="ru-RU" sz="2800" dirty="0" smtClean="0">
                <a:solidFill>
                  <a:srgbClr val="FFFF00"/>
                </a:solidFill>
              </a:rPr>
              <a:t>расота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Р</a:t>
            </a:r>
            <a:r>
              <a:rPr lang="ru-RU" sz="2800" dirty="0" smtClean="0">
                <a:solidFill>
                  <a:srgbClr val="FFFF00"/>
                </a:solidFill>
              </a:rPr>
              <a:t>адость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Е</a:t>
            </a:r>
            <a:r>
              <a:rPr lang="ru-RU" sz="2800" dirty="0" smtClean="0">
                <a:solidFill>
                  <a:srgbClr val="FFFF00"/>
                </a:solidFill>
              </a:rPr>
              <a:t>динство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А</a:t>
            </a:r>
            <a:r>
              <a:rPr lang="ru-RU" sz="2800" dirty="0" smtClean="0">
                <a:solidFill>
                  <a:srgbClr val="FFFF00"/>
                </a:solidFill>
              </a:rPr>
              <a:t>ктуальность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Т</a:t>
            </a:r>
            <a:r>
              <a:rPr lang="ru-RU" sz="2800" dirty="0" smtClean="0">
                <a:solidFill>
                  <a:srgbClr val="FFFF00"/>
                </a:solidFill>
              </a:rPr>
              <a:t>ворчество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И</a:t>
            </a:r>
            <a:r>
              <a:rPr lang="ru-RU" sz="2800" dirty="0" smtClean="0">
                <a:solidFill>
                  <a:srgbClr val="FFFF00"/>
                </a:solidFill>
              </a:rPr>
              <a:t>нициатива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В</a:t>
            </a:r>
            <a:r>
              <a:rPr lang="ru-RU" sz="2800" dirty="0" smtClean="0">
                <a:solidFill>
                  <a:srgbClr val="FFFF00"/>
                </a:solidFill>
              </a:rPr>
              <a:t>осторг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Н</a:t>
            </a:r>
            <a:r>
              <a:rPr lang="ru-RU" sz="2800" dirty="0" smtClean="0">
                <a:solidFill>
                  <a:srgbClr val="FFFF00"/>
                </a:solidFill>
              </a:rPr>
              <a:t>овизна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О</a:t>
            </a:r>
            <a:r>
              <a:rPr lang="ru-RU" sz="2800" dirty="0" smtClean="0">
                <a:solidFill>
                  <a:srgbClr val="FFFF00"/>
                </a:solidFill>
              </a:rPr>
              <a:t>птимизм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С</a:t>
            </a:r>
            <a:r>
              <a:rPr lang="ru-RU" sz="2800" dirty="0" smtClean="0">
                <a:solidFill>
                  <a:srgbClr val="FFFF00"/>
                </a:solidFill>
              </a:rPr>
              <a:t>одружество</a:t>
            </a:r>
          </a:p>
          <a:p>
            <a:pPr algn="l"/>
            <a:r>
              <a:rPr lang="ru-RU" sz="3000" b="1" i="1" dirty="0" smtClean="0">
                <a:solidFill>
                  <a:srgbClr val="FFFF00"/>
                </a:solidFill>
              </a:rPr>
              <a:t>Т</a:t>
            </a:r>
            <a:r>
              <a:rPr lang="ru-RU" sz="2800" dirty="0" smtClean="0">
                <a:solidFill>
                  <a:srgbClr val="FFFF00"/>
                </a:solidFill>
              </a:rPr>
              <a:t>руд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348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КОЛЛЕКТИВНОЕ ТВОРЧЕСКОЕ ДЕЛО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820472" cy="41288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268760"/>
            <a:ext cx="78843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КТД – форма работы, которая направлена 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развитие детской креативности;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развитие интеллектуальных способностей;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реализацию коммуникационных потребностей;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обучение правилам и формам совместной работы.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Users\Ве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2" y="836712"/>
            <a:ext cx="9120838" cy="6021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8136904" cy="12687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Весь мир театр, а люди в нем актеры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У.Шекспир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820472" cy="41288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820472" cy="412886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Users\Вера\Desktop\100_PANA\P1000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9006">
            <a:off x="3351751" y="2089646"/>
            <a:ext cx="5922356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ера\Desktop\100_PANA\P10003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18493">
            <a:off x="113012" y="554689"/>
            <a:ext cx="6120130" cy="458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B0DFA0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87</Words>
  <Application>Microsoft Office PowerPoint</Application>
  <PresentationFormat>Экран (4:3)</PresentationFormat>
  <Paragraphs>28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«КОЛЛЕКТИВНОЕ ТВОРЧЕСКОЕ ДЕЛО КАК СРЕДСТВО РАЗВИТИЯ КРЕАТИВНОСТИ  УЧАЩИХСЯ» </vt:lpstr>
      <vt:lpstr> Креативность</vt:lpstr>
      <vt:lpstr>КОЛЛЕКТИВНОЕ ТВОРЧЕСКОЕ ДЕЛО  </vt:lpstr>
      <vt:lpstr>Весь мир театр, а люди в нем актеры У.Шекспир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«КОЛЛЕКТИВНОЕ ТВОРЧЕСКОЕ ДЕЛО КАК СРЕДСТВО РАЗВИТИЯ КРЕАТИВНОСТИ  УЧАЩИХСЯ»</dc:title>
  <dc:creator>Вера</dc:creator>
  <cp:lastModifiedBy>Вера</cp:lastModifiedBy>
  <cp:revision>11</cp:revision>
  <dcterms:created xsi:type="dcterms:W3CDTF">2012-10-20T08:05:56Z</dcterms:created>
  <dcterms:modified xsi:type="dcterms:W3CDTF">2013-05-03T10:48:28Z</dcterms:modified>
</cp:coreProperties>
</file>