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sldIdLst>
    <p:sldId id="256" r:id="rId2"/>
    <p:sldId id="271" r:id="rId3"/>
    <p:sldId id="272" r:id="rId4"/>
    <p:sldId id="273" r:id="rId5"/>
    <p:sldId id="262" r:id="rId6"/>
    <p:sldId id="263" r:id="rId7"/>
    <p:sldId id="264" r:id="rId8"/>
    <p:sldId id="257" r:id="rId9"/>
    <p:sldId id="275" r:id="rId10"/>
    <p:sldId id="274" r:id="rId11"/>
    <p:sldId id="270" r:id="rId12"/>
    <p:sldId id="277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3DDFD"/>
    <a:srgbClr val="31C6D1"/>
    <a:srgbClr val="0AF458"/>
    <a:srgbClr val="0099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726" y="-34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C7B7-C47E-49B6-9D62-C9C073491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2303-4A75-4C41-A8BE-FC48B5DC1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9699-1AC8-43B4-AE02-217EF03E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F9EE-1B41-4DEC-81F5-D9A5A3B6E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4677-4BB0-451E-BBED-59EB58BD1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5AC4-1D8B-44EB-A9A5-28FA10B51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CF10-2830-47EE-9C95-9FFBED8C2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D84F-080B-4BAE-A0C9-EEC3E018A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8E39-D9F4-4EE4-AAEA-D510FDA37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8D1E-5162-443A-8D1E-E9435F1F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56E8-4C97-449E-A51E-6A320D64E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69D4-8ECD-4037-8C6D-91371A57A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1713-0703-4AB6-9C3D-DCF4A65A6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E34A-8412-48F7-A7A2-28F49E4AE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5E9EFF">
                <a:alpha val="5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E70F86-48DA-4C7F-B1A9-947AE5D82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email">
            <a:lum/>
          </a:blip>
          <a:srcRect/>
          <a:stretch>
            <a:fillRect r="-39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-323850" y="115888"/>
            <a:ext cx="9467850" cy="1225550"/>
          </a:xfrm>
        </p:spPr>
        <p:txBody>
          <a:bodyPr rtlCol="0">
            <a:normAutofit fontScale="90000"/>
          </a:bodyPr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за </a:t>
            </a:r>
            <a:b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образ жизни!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Спортивные упражнения: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981075"/>
            <a:ext cx="4932362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ru-RU" sz="2800" b="1" smtClean="0">
                <a:solidFill>
                  <a:srgbClr val="C00000"/>
                </a:solidFill>
                <a:cs typeface="Times New Roman" pitchFamily="18" charset="0"/>
              </a:rPr>
              <a:t>Спортивные упражнения позволяют поддерживать общий тонус организма и уменьшают опасность развития сердечно - сосудистых заболеваний, а по мнению ученых Бристольского Университета, даже простейший комплекс, рассчитанный на 15 минут, сокращает риск заболевания раком желудка, молочной железы, легких.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159" y="908720"/>
            <a:ext cx="4311547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2"/>
          <p:cNvSpPr>
            <a:spLocks noGrp="1" noChangeArrowheads="1"/>
          </p:cNvSpPr>
          <p:nvPr>
            <p:ph type="title" sz="quarter"/>
          </p:nvPr>
        </p:nvSpPr>
        <p:spPr>
          <a:xfrm>
            <a:off x="0" y="571480"/>
            <a:ext cx="91440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2060"/>
                </a:solidFill>
              </a:rPr>
              <a:t>Правильное питание</a:t>
            </a:r>
          </a:p>
        </p:txBody>
      </p:sp>
      <p:pic>
        <p:nvPicPr>
          <p:cNvPr id="19459" name="Рисунок 8" descr="img-d8c3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2" y="2241104"/>
            <a:ext cx="4643438" cy="3331036"/>
          </a:xfrm>
          <a:effectLst>
            <a:softEdge rad="112500"/>
          </a:effectLst>
        </p:spPr>
      </p:pic>
      <p:pic>
        <p:nvPicPr>
          <p:cNvPr id="19461" name="Рисунок 10" descr="ban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54"/>
            <a:ext cx="4392488" cy="3251696"/>
          </a:xfrm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913"/>
            <a:ext cx="9144000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0000"/>
                </a:solidFill>
                <a:cs typeface="Times New Roman" pitchFamily="18" charset="0"/>
              </a:rPr>
              <a:t>  </a:t>
            </a:r>
            <a:r>
              <a:rPr lang="ru-RU" sz="360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   </a:t>
            </a:r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Хорошeе здоровье - основа долгой, счастливой и полноценной жизни.</a:t>
            </a:r>
            <a:r>
              <a:rPr lang="ru-RU" sz="4000" b="1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412777"/>
            <a:ext cx="792088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00663"/>
            <a:ext cx="9251950" cy="1350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/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/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Итак, сделай свой выбор: </a:t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cs typeface="Times New Roman" charset="0"/>
              </a:rPr>
              <a:t>физические упражнения и здоровье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 </a:t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или  </a:t>
            </a:r>
            <a:r>
              <a:rPr lang="ru-RU" sz="4000" b="1" i="1" dirty="0" smtClean="0">
                <a:cs typeface="Times New Roman" charset="0"/>
              </a:rPr>
              <a:t>болезни и лекарства!</a:t>
            </a:r>
            <a:r>
              <a:rPr lang="ru-RU" sz="6000" b="1" dirty="0" smtClean="0">
                <a:latin typeface="Verdana" pitchFamily="34" charset="0"/>
                <a:cs typeface="Times New Roman" charset="0"/>
              </a:rPr>
              <a:t/>
            </a:r>
            <a:br>
              <a:rPr lang="ru-RU" sz="6000" b="1" dirty="0" smtClean="0">
                <a:latin typeface="Verdana" pitchFamily="34" charset="0"/>
                <a:cs typeface="Times New Roman" charset="0"/>
              </a:rPr>
            </a:br>
            <a:endParaRPr lang="ru-RU" sz="53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-252536" y="188640"/>
            <a:ext cx="957706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charset="0"/>
              </a:rPr>
              <a:t>ТВОЙ ВЫБОР!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388"/>
          <a:stretch/>
        </p:blipFill>
        <p:spPr bwMode="auto">
          <a:xfrm flipH="1">
            <a:off x="682707" y="1549936"/>
            <a:ext cx="7706577" cy="367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611188" y="260350"/>
            <a:ext cx="77057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Главное в жизни - это здоровье!</a:t>
            </a:r>
          </a:p>
          <a:p>
            <a:pPr algn="ctr"/>
            <a:r>
              <a:rPr lang="ru-RU" sz="3200" b="1">
                <a:solidFill>
                  <a:srgbClr val="C00000"/>
                </a:solidFill>
              </a:rPr>
              <a:t>С детства попробуйте это понять!</a:t>
            </a:r>
          </a:p>
          <a:p>
            <a:pPr algn="ctr"/>
            <a:r>
              <a:rPr lang="ru-RU" sz="3200" b="1">
                <a:solidFill>
                  <a:srgbClr val="C00000"/>
                </a:solidFill>
              </a:rPr>
              <a:t>Главная  ценность - это здоровье!</a:t>
            </a:r>
          </a:p>
          <a:p>
            <a:pPr algn="ctr"/>
            <a:r>
              <a:rPr lang="ru-RU" sz="3200" b="1">
                <a:solidFill>
                  <a:srgbClr val="C00000"/>
                </a:solidFill>
              </a:rPr>
              <a:t>Его не купить, но легко потерять.</a:t>
            </a:r>
          </a:p>
        </p:txBody>
      </p:sp>
      <p:sp>
        <p:nvSpPr>
          <p:cNvPr id="15363" name="AutoShape 5" descr="http://dg50.odnoklassniki.ru/getImage?photoId=465834069659&amp;photoType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6072230" cy="39803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1098550" y="160338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Цели: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8100" y="1455738"/>
            <a:ext cx="6694488" cy="269398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Рассказать о пагубном влиянии: курения, алкоголя, наркотиков</a:t>
            </a:r>
          </a:p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Привитие навыков здорового образа жизни.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3076" name="AutoShape 2" descr="dsc085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AutoShape 5" descr="dsc0857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372" y="37673"/>
            <a:ext cx="2913192" cy="3679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8" descr="dsc08573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93" y="3527658"/>
            <a:ext cx="3333750" cy="3333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user\Рабочий стол\Безымянны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55153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Задачи: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20688" y="1052513"/>
            <a:ext cx="8229600" cy="2663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Развивать у детей потребность в здоровом образе жизни.</a:t>
            </a:r>
          </a:p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Закрепить и систематизировать знания детей о здоровье человека и способах его укрепления и сохранения.</a:t>
            </a:r>
          </a:p>
          <a:p>
            <a:pPr eaLnBrk="1" hangingPunct="1"/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4100" name="AutoShape 2" descr="https://encrypted-tbn2.gstatic.com/images?q=tbn:ANd9GcRdHaAUa4zPEU__c73RU2Ymm-7U5IriohVIBCJ3b6cZ74-Ni1Eu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683568" y="3847309"/>
            <a:ext cx="7704856" cy="279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   Вредные привычки:</a:t>
            </a:r>
          </a:p>
        </p:txBody>
      </p:sp>
      <p:pic>
        <p:nvPicPr>
          <p:cNvPr id="5" name="Содержимое 4" descr="66827075_1290263183_a_davayte_vse_podelim_82094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1246"/>
            <a:ext cx="4355976" cy="2952750"/>
          </a:xfrm>
          <a:effectLst>
            <a:softEdge rad="112500"/>
          </a:effectLst>
        </p:spPr>
      </p:pic>
      <p:pic>
        <p:nvPicPr>
          <p:cNvPr id="6" name="Рисунок 5" descr="gallery_188_11_309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980453"/>
            <a:ext cx="7488832" cy="276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304944744_narkotiki_poroshok_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40" y="1124744"/>
            <a:ext cx="4002308" cy="285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. 8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smtClean="0">
                <a:solidFill>
                  <a:schemeClr val="accent1"/>
                </a:solidFill>
              </a:rPr>
              <a:t/>
            </a:r>
            <a:br>
              <a:rPr lang="ru-RU" sz="3800" smtClean="0">
                <a:solidFill>
                  <a:schemeClr val="accent1"/>
                </a:solidFill>
              </a:rPr>
            </a:br>
            <a:endParaRPr lang="ru-RU" sz="3800" smtClean="0"/>
          </a:p>
        </p:txBody>
      </p:sp>
      <p:sp>
        <p:nvSpPr>
          <p:cNvPr id="6147" name="Объект WordArt 19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62463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3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Курение</a:t>
            </a:r>
          </a:p>
        </p:txBody>
      </p:sp>
      <p:sp>
        <p:nvSpPr>
          <p:cNvPr id="6148" name="Прямоуг. 28"/>
          <p:cNvSpPr>
            <a:spLocks noChangeArrowheads="1"/>
          </p:cNvSpPr>
          <p:nvPr/>
        </p:nvSpPr>
        <p:spPr bwMode="auto">
          <a:xfrm>
            <a:off x="107950" y="1511300"/>
            <a:ext cx="66595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Действие никотина особенно опасно в определенные периоды жизни - юность, старческий возраст, когда даже слабое возбуждающее действие нарушает нервную регуляцию. Особенно вреден никотин беременным, так как весом приводит к рождению слабых, с низким детей, и кормящим женщинам, так как повышает заболеваемость и смертность детей в первые годы жизни. Большинство же курильщиков удивительно бесцеремонны по отношению к окружающим. </a:t>
            </a:r>
          </a:p>
        </p:txBody>
      </p:sp>
      <p:pic>
        <p:nvPicPr>
          <p:cNvPr id="12294" name="Рисунок 30" descr="no_smoking_j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844824"/>
            <a:ext cx="2771800" cy="3938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rgbClr val="002060"/>
                </a:solidFill>
              </a:rPr>
              <a:t> Алкоголь</a:t>
            </a:r>
          </a:p>
        </p:txBody>
      </p:sp>
      <p:sp>
        <p:nvSpPr>
          <p:cNvPr id="7171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6516688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В результате систематического потребления алкоголя развивается симтомокомплекс болезненного пристрастия к нему: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- потеря чувства меры и контроля над количеством потребляемого алкоголя;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- нарушение деятельности центральной и периферической нервной системы (психозы, невриты и т.п.) и функций внутренних органов. </a:t>
            </a:r>
          </a:p>
        </p:txBody>
      </p:sp>
      <p:sp>
        <p:nvSpPr>
          <p:cNvPr id="7172" name="Объект WordArt 7"/>
          <p:cNvSpPr>
            <a:spLocks noChangeArrowheads="1" noChangeShapeType="1" noTextEdit="1"/>
          </p:cNvSpPr>
          <p:nvPr/>
        </p:nvSpPr>
        <p:spPr bwMode="auto">
          <a:xfrm>
            <a:off x="827088" y="115888"/>
            <a:ext cx="7561262" cy="1377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105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56" y="1732446"/>
            <a:ext cx="3286844" cy="40499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. 3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508625" cy="51419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C00000"/>
                </a:solidFill>
              </a:rPr>
              <a:t>Употребление наркотиков, помимо психической и физической зависимости, всегда приводит к необратимому грубому нарушению жизнедеятельности организма и со­циальной деградации наркомана. Именно эти последствия составляют наибольшую опасность для здоровья и жизни человека.</a:t>
            </a:r>
          </a:p>
        </p:txBody>
      </p:sp>
      <p:sp>
        <p:nvSpPr>
          <p:cNvPr id="8195" name="Объект WordArt 3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Наркотики</a:t>
            </a:r>
          </a:p>
        </p:txBody>
      </p:sp>
      <p:sp>
        <p:nvSpPr>
          <p:cNvPr id="8196" name="AutoShape 7" descr="https://encrypted-tbn3.gstatic.com/images?q=tbn:ANd9GcQHgn7FLOvsDbdXHUeNxoLUy37QcjnqVGYtm-BM9nwGmvivf0W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68" y="1844824"/>
            <a:ext cx="3761132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</a:rPr>
              <a:t>Понятие здоровья и ЗОЖ</a:t>
            </a:r>
          </a:p>
        </p:txBody>
      </p:sp>
      <p:sp>
        <p:nvSpPr>
          <p:cNvPr id="9219" name="Прямоуг. 5"/>
          <p:cNvSpPr>
            <a:spLocks noGrp="1" noChangeArrowheads="1"/>
          </p:cNvSpPr>
          <p:nvPr>
            <p:ph sz="half" idx="1"/>
          </p:nvPr>
        </p:nvSpPr>
        <p:spPr>
          <a:xfrm>
            <a:off x="0" y="692150"/>
            <a:ext cx="9001125" cy="2376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FF00FF"/>
                </a:solidFill>
              </a:rPr>
              <a:t>    </a:t>
            </a:r>
            <a:r>
              <a:rPr lang="ru-RU" b="1" smtClean="0">
                <a:solidFill>
                  <a:srgbClr val="C00000"/>
                </a:solidFill>
              </a:rPr>
              <a:t> </a:t>
            </a:r>
            <a:r>
              <a:rPr lang="ru-RU" sz="3200" b="1" smtClean="0">
                <a:solidFill>
                  <a:srgbClr val="C00000"/>
                </a:solidFill>
              </a:rPr>
              <a:t>Здоровье</a:t>
            </a:r>
            <a:r>
              <a:rPr lang="ru-RU" sz="3200" smtClean="0">
                <a:solidFill>
                  <a:srgbClr val="C00000"/>
                </a:solidFill>
              </a:rPr>
              <a:t> </a:t>
            </a:r>
            <a:r>
              <a:rPr lang="ru-RU" b="1" smtClean="0"/>
              <a:t>– </a:t>
            </a:r>
            <a:r>
              <a:rPr lang="ru-RU" b="1" smtClean="0">
                <a:solidFill>
                  <a:srgbClr val="002060"/>
                </a:solidFill>
              </a:rPr>
              <a:t>это важнейшая  потребность человека, определяющая способность его к труду и обеспечивающая гармоническое развитие личности. Оно является важнейшей предпосылкой к счастью человека.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400" b="1" smtClean="0"/>
          </a:p>
        </p:txBody>
      </p:sp>
      <p:sp>
        <p:nvSpPr>
          <p:cNvPr id="9220" name="Прямоуг. 9"/>
          <p:cNvSpPr>
            <a:spLocks noChangeArrowheads="1"/>
          </p:cNvSpPr>
          <p:nvPr/>
        </p:nvSpPr>
        <p:spPr bwMode="auto">
          <a:xfrm>
            <a:off x="5148263" y="1628775"/>
            <a:ext cx="3024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 </a:t>
            </a:r>
          </a:p>
          <a:p>
            <a:pPr algn="just"/>
            <a:endParaRPr lang="ru-RU"/>
          </a:p>
          <a:p>
            <a:pPr algn="just"/>
            <a:endParaRPr lang="ru-RU"/>
          </a:p>
        </p:txBody>
      </p:sp>
      <p:sp>
        <p:nvSpPr>
          <p:cNvPr id="9221" name="AutoShape 9" descr="DSC017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00372"/>
            <a:ext cx="6000792" cy="36620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7145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Физическая активность: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6425" y="1196975"/>
            <a:ext cx="4714875" cy="5948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sz="2800" b="1" smtClean="0">
                <a:solidFill>
                  <a:srgbClr val="C00000"/>
                </a:solidFill>
                <a:cs typeface="Times New Roman" pitchFamily="18" charset="0"/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C00000"/>
                </a:solidFill>
                <a:cs typeface="Times New Roman" pitchFamily="18" charset="0"/>
              </a:rPr>
              <a:t>   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r>
              <a:rPr lang="ru-RU" sz="2800" b="1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742343"/>
            <a:ext cx="4012312" cy="5887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8|0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345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Мы за  Здоровый образ жизни!</vt:lpstr>
      <vt:lpstr>Цели:</vt:lpstr>
      <vt:lpstr>Задачи:</vt:lpstr>
      <vt:lpstr>   Вредные привычки:</vt:lpstr>
      <vt:lpstr> </vt:lpstr>
      <vt:lpstr> Алкоголь</vt:lpstr>
      <vt:lpstr>Слайд 7</vt:lpstr>
      <vt:lpstr>Понятие здоровья и ЗОЖ</vt:lpstr>
      <vt:lpstr>Физическая активность:</vt:lpstr>
      <vt:lpstr>Спортивные упражнения:</vt:lpstr>
      <vt:lpstr>Правильное питание</vt:lpstr>
      <vt:lpstr>Слайд 12</vt:lpstr>
      <vt:lpstr>  Итак, сделай свой выбор:  физические упражнения и здоровье  или  болезни и лекарства! </vt:lpstr>
      <vt:lpstr>Слайд 14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 жизни</dc:title>
  <dc:creator>лёха</dc:creator>
  <cp:lastModifiedBy>User</cp:lastModifiedBy>
  <cp:revision>25</cp:revision>
  <dcterms:created xsi:type="dcterms:W3CDTF">2005-05-15T08:46:08Z</dcterms:created>
  <dcterms:modified xsi:type="dcterms:W3CDTF">2013-04-19T08:46:25Z</dcterms:modified>
</cp:coreProperties>
</file>