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47C141-E522-4805-96E8-2E6162D88218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EC935B-C57F-402B-A8C3-9FAF326F8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181352"/>
          </a:xfrm>
        </p:spPr>
        <p:txBody>
          <a:bodyPr/>
          <a:lstStyle/>
          <a:p>
            <a:pPr algn="ctr"/>
            <a:r>
              <a:rPr lang="ru-RU" sz="6000" dirty="0" smtClean="0"/>
              <a:t>Есть в </a:t>
            </a:r>
            <a:r>
              <a:rPr lang="ru-RU" sz="6000" dirty="0" err="1" smtClean="0"/>
              <a:t>ржеве</a:t>
            </a:r>
            <a:r>
              <a:rPr lang="ru-RU" sz="6000" dirty="0" smtClean="0"/>
              <a:t> улицы…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357826"/>
            <a:ext cx="5072098" cy="11012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Подготовил  учитель </a:t>
            </a:r>
            <a:r>
              <a:rPr lang="ru-RU" dirty="0" smtClean="0"/>
              <a:t>МОУ СОШ № 5 </a:t>
            </a:r>
          </a:p>
          <a:p>
            <a:pPr algn="just"/>
            <a:r>
              <a:rPr lang="ru-RU" dirty="0" smtClean="0"/>
              <a:t>г. Ржева Тверской </a:t>
            </a:r>
            <a:r>
              <a:rPr lang="ru-RU" dirty="0" smtClean="0"/>
              <a:t>области</a:t>
            </a:r>
            <a:endParaRPr lang="ru-RU" dirty="0" smtClean="0"/>
          </a:p>
          <a:p>
            <a:pPr algn="just"/>
            <a:r>
              <a:rPr lang="ru-RU" dirty="0" smtClean="0"/>
              <a:t> Г.А. </a:t>
            </a:r>
            <a:r>
              <a:rPr lang="ru-RU" dirty="0" err="1" smtClean="0"/>
              <a:t>Царькова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Город захвачен врагом 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Утром 14 октября 1941 года гитлеровцы ворвались в Ржев. Они стали устанавливать в городе «новый порядок».  На стенах домов было развешано много приказов и распоряжений. Все они заканчивались словами: «За неповиновение – расстрел», «За неподчинение – смертная казнь»</a:t>
            </a:r>
            <a:endParaRPr lang="ru-RU" dirty="0"/>
          </a:p>
        </p:txBody>
      </p:sp>
      <p:pic>
        <p:nvPicPr>
          <p:cNvPr id="6" name="Рисунок 5" descr="(150-157) Kopateli_Page_5_Image_000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701" b="1270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Организация </a:t>
            </a:r>
            <a:r>
              <a:rPr lang="ru-RU" dirty="0" err="1" smtClean="0"/>
              <a:t>ржевского</a:t>
            </a:r>
            <a:r>
              <a:rPr lang="ru-RU" dirty="0" smtClean="0"/>
              <a:t> подполья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Осенью 1941 года возникла подпольная группа молодых патриотов. Одним из них стал Алексей Петрович Телешев.</a:t>
            </a:r>
            <a:endParaRPr lang="ru-RU" dirty="0"/>
          </a:p>
        </p:txBody>
      </p:sp>
      <p:pic>
        <p:nvPicPr>
          <p:cNvPr id="5" name="Рисунок 4" descr="Телешев,_Алексей_Петрович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749" b="117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подпольщиков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Шла самая настоящая война. Подпольщики устраивали налеты на военные объекты, поджигали продовольственные склады, снимали часовых, взрывали офицеров немецкого штаба.</a:t>
            </a:r>
            <a:endParaRPr lang="ru-RU" dirty="0"/>
          </a:p>
        </p:txBody>
      </p:sp>
      <p:pic>
        <p:nvPicPr>
          <p:cNvPr id="7" name="Рисунок 6" descr="0100_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371" b="1537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Руководство фронта ценило </a:t>
            </a:r>
            <a:r>
              <a:rPr lang="ru-RU" dirty="0" err="1" smtClean="0"/>
              <a:t>ржевское</a:t>
            </a:r>
            <a:r>
              <a:rPr lang="ru-RU" dirty="0" smtClean="0"/>
              <a:t> подполье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В ноябре 1941 года разведывательный отдел 31-й армии Калининского фронта</a:t>
            </a:r>
          </a:p>
          <a:p>
            <a:pPr algn="just"/>
            <a:r>
              <a:rPr lang="ru-RU" dirty="0" smtClean="0"/>
              <a:t>направляет в Ржев разведчика комсомольца  </a:t>
            </a:r>
            <a:r>
              <a:rPr lang="ru-RU" dirty="0" err="1" smtClean="0"/>
              <a:t>Новожёнова</a:t>
            </a:r>
            <a:r>
              <a:rPr lang="ru-RU" dirty="0" smtClean="0"/>
              <a:t> Владимира Ивановича. В Ржеве ему удалось связаться с подпольщиками и он стал командиром  разведки. Через </a:t>
            </a:r>
            <a:r>
              <a:rPr lang="ru-RU" dirty="0" err="1" smtClean="0"/>
              <a:t>Новожёнова</a:t>
            </a:r>
            <a:r>
              <a:rPr lang="ru-RU" dirty="0" smtClean="0"/>
              <a:t> была установлена связь с командованием Красной Армии.</a:t>
            </a:r>
            <a:endParaRPr lang="ru-RU" dirty="0"/>
          </a:p>
        </p:txBody>
      </p:sp>
      <p:pic>
        <p:nvPicPr>
          <p:cNvPr id="5" name="Рисунок 4" descr="446px-Новожёнов,_Владимир_Иванович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785" b="1278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Фронт подходит к </a:t>
            </a:r>
            <a:r>
              <a:rPr lang="ru-RU" dirty="0" err="1" smtClean="0"/>
              <a:t>ржеву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январе 1942 года бои велись на подступах к Ржеву. Немцы стали превращать город и подступы к нему в сильно укрепленный район. Владимир </a:t>
            </a:r>
            <a:r>
              <a:rPr lang="ru-RU" dirty="0" err="1" smtClean="0"/>
              <a:t>Новожёнов</a:t>
            </a:r>
            <a:r>
              <a:rPr lang="ru-RU" dirty="0" smtClean="0"/>
              <a:t> указал советским летчикам место, где стояли вражеские орудия. Было уничтожено 12 дальнобойных орудий, убито много солдат и офицеров.</a:t>
            </a:r>
            <a:endParaRPr lang="ru-RU" dirty="0"/>
          </a:p>
        </p:txBody>
      </p:sp>
      <p:pic>
        <p:nvPicPr>
          <p:cNvPr id="5" name="Рисунок 4" descr="mars_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642918"/>
            <a:ext cx="3429000" cy="2057400"/>
          </a:xfrm>
        </p:spPr>
        <p:txBody>
          <a:bodyPr/>
          <a:lstStyle/>
          <a:p>
            <a:pPr algn="ctr"/>
            <a:r>
              <a:rPr lang="ru-RU" dirty="0" smtClean="0"/>
              <a:t>Гибель </a:t>
            </a:r>
            <a:r>
              <a:rPr lang="ru-RU" dirty="0" err="1" smtClean="0"/>
              <a:t>ржевского</a:t>
            </a:r>
            <a:r>
              <a:rPr lang="ru-RU" dirty="0" smtClean="0"/>
              <a:t> подполья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07432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Много сделали </a:t>
            </a:r>
            <a:r>
              <a:rPr lang="ru-RU" dirty="0" err="1" smtClean="0"/>
              <a:t>ржевские</a:t>
            </a:r>
            <a:r>
              <a:rPr lang="ru-RU" dirty="0" smtClean="0"/>
              <a:t> подпольщики для освобождения своего города. Немцы объявили на них настоящую охоту. Члены подпольной организации были схвачены.</a:t>
            </a:r>
          </a:p>
          <a:p>
            <a:pPr algn="just"/>
            <a:r>
              <a:rPr lang="ru-RU" dirty="0" smtClean="0"/>
              <a:t>      Беляков Александр Васильевич начертил на стенах своей камеры: «Я вынесу все нечеловеческие пытки, у меня хватит на это силы. Клянусь вам комсомольским словом, мои дорогие товарищи, что буду молчать до конца, молчите и вы. Начатое нами большое дело закончат наши товарищи».</a:t>
            </a:r>
            <a:endParaRPr lang="ru-RU" dirty="0"/>
          </a:p>
        </p:txBody>
      </p:sp>
      <p:pic>
        <p:nvPicPr>
          <p:cNvPr id="5" name="Рисунок 4" descr="427px-Беляков,_Александр_Васильевич_(подпольщик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371" b="1437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казнь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Фашисты приговорили Алексея Телешева, Владимира </a:t>
            </a:r>
            <a:r>
              <a:rPr lang="ru-RU" dirty="0" err="1" smtClean="0"/>
              <a:t>Новожёнова</a:t>
            </a:r>
            <a:r>
              <a:rPr lang="ru-RU" dirty="0" smtClean="0"/>
              <a:t>, Александра Белякова  к смертной казни через повешение, остальных – к расстрелу.</a:t>
            </a:r>
            <a:endParaRPr lang="ru-RU" dirty="0"/>
          </a:p>
        </p:txBody>
      </p:sp>
      <p:pic>
        <p:nvPicPr>
          <p:cNvPr id="5" name="Рисунок 4" descr="http://pics.livejournal.com/butyagin/pic/0005bysy/s640x480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6003" r="16003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Есть в </a:t>
            </a:r>
            <a:r>
              <a:rPr lang="ru-RU" dirty="0" err="1" smtClean="0"/>
              <a:t>ржеве</a:t>
            </a:r>
            <a:r>
              <a:rPr lang="ru-RU" dirty="0" smtClean="0"/>
              <a:t> улицы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Потомки помнят отважных подпольщиков. В Ржеве есть улицы, названные их именами.</a:t>
            </a:r>
            <a:endParaRPr lang="ru-RU" dirty="0"/>
          </a:p>
        </p:txBody>
      </p:sp>
      <p:pic>
        <p:nvPicPr>
          <p:cNvPr id="6" name="Рисунок 5" descr="ya_ubit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300" b="133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332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Есть в ржеве улицы…</vt:lpstr>
      <vt:lpstr>Город захвачен врагом  </vt:lpstr>
      <vt:lpstr>Организация ржевского подполья</vt:lpstr>
      <vt:lpstr>Помощь подпольщиков</vt:lpstr>
      <vt:lpstr>Руководство фронта ценило ржевское подполье</vt:lpstr>
      <vt:lpstr>Фронт подходит к ржеву</vt:lpstr>
      <vt:lpstr>Гибель ржевского подполья</vt:lpstr>
      <vt:lpstr>казнь</vt:lpstr>
      <vt:lpstr>Есть в ржеве улицы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2013-02-09T21:51:02Z</dcterms:created>
  <dcterms:modified xsi:type="dcterms:W3CDTF">2013-05-19T11:48:32Z</dcterms:modified>
</cp:coreProperties>
</file>