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55FFB0-9EA2-4086-8DC4-64021F445533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A73D2-91CE-4F83-ADCD-95DFBFAB1EB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ites.google.com/site/ucitelpopova/metodika/klcas1/%D0%B3%D0%B0%D0%B7%D0%B5%D1%82%D0%B0.png?attredirects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198" y="1714488"/>
            <a:ext cx="89688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«Питание –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</a:rPr>
              <a:t>залог здоровья»</a:t>
            </a:r>
            <a:endParaRPr lang="ru-RU" sz="5400" b="1" cap="none" spc="0" dirty="0">
              <a:ln w="1778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8794" y="1071546"/>
            <a:ext cx="604723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 нам пригодится </a:t>
            </a: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3600" b="1" i="0" u="none" strike="noStrike" cap="none" spc="50" normalizeH="0" baseline="0" dirty="0" smtClean="0">
              <a:ln w="127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Белая водица,</a:t>
            </a:r>
            <a:endParaRPr kumimoji="0" lang="ru-RU" sz="3600" b="1" i="0" u="none" strike="noStrike" cap="none" spc="50" normalizeH="0" baseline="0" dirty="0" smtClean="0">
              <a:ln w="127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водицы белой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что хочешь делай</a:t>
            </a:r>
            <a:r>
              <a:rPr kumimoji="0" lang="ru-RU" sz="3600" b="1" i="0" u="none" strike="noStrike" cap="none" spc="50" normalizeH="0" baseline="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</a:rPr>
              <a:t> </a:t>
            </a:r>
            <a:endParaRPr lang="ru-RU" sz="3600" b="1" cap="none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071942"/>
            <a:ext cx="764386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cap="none" spc="0" normalizeH="0" baseline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 </a:t>
            </a:r>
            <a:r>
              <a:rPr kumimoji="0" lang="ru-RU" sz="2800" b="1" i="0" u="none" strike="noStrike" cap="none" spc="0" normalizeH="0" baseline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spc="0" normalizeH="0" baseline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Молочный аукцион</a:t>
            </a:r>
            <a:r>
              <a:rPr kumimoji="0" lang="ru-RU" sz="2800" b="1" i="0" u="none" strike="noStrike" cap="none" spc="0" normalizeH="0" baseline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spc="0" normalizeH="0" baseline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Что можно сделать из молока? </a:t>
            </a:r>
            <a:endParaRPr lang="ru-RU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142984"/>
            <a:ext cx="7734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spc="50" dirty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5400" b="1" i="1" u="none" strike="noStrike" cap="none" spc="50" normalizeH="0" baseline="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оветы здоровой пищи:</a:t>
            </a:r>
            <a:endParaRPr lang="ru-RU" sz="5400" b="1" cap="none" spc="50" dirty="0">
              <a:ln w="12700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214554"/>
            <a:ext cx="828680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Воздерживайтесь от жирной пищи.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Остерегайтесь очень острого и солёного.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Сладостей тысячи, а здоровье одно.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Совет мамам, бабушкам: когда готовите пищу, бросьте в неё немножко любви, чуть-чуть добра, капельку радости, кусочек нежности. Эти витамины придадут необыкновенный 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вкус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любой пищи, принесут здоровье.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Овощи и фрукты 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полезные продукты.</a:t>
            </a:r>
            <a:endParaRPr lang="ru-RU" sz="2800" b="1" cap="none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071546"/>
            <a:ext cx="9381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spc="5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</a:t>
            </a:r>
            <a:r>
              <a:rPr lang="ru-RU" sz="5400" b="1" i="1" cap="none" spc="5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ест </a:t>
            </a:r>
            <a:endParaRPr lang="ru-RU" sz="5400" b="1" i="1" spc="50" dirty="0">
              <a:ln w="12700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ru-RU" sz="5400" b="1" i="1" cap="none" spc="50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</a:t>
            </a:r>
            <a:r>
              <a:rPr lang="ru-RU" sz="5400" b="1" i="1" cap="none" spc="50" dirty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Как вы питаетесь?»</a:t>
            </a:r>
            <a:endParaRPr lang="ru-RU" sz="5400" b="1" cap="none" spc="50" dirty="0">
              <a:ln w="12700" cmpd="sng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357298"/>
            <a:ext cx="8429684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Подсчитайте количество баллов.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 а - 2 очка, б - 1, в - 0.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21-24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очка, у вас отличный стол. Причин для беспокойства нет.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16-20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очков. Вы умело находите золотую середину в выборе блюд.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12-15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очков. Пересмотрите свое отношение к питанию.</a:t>
            </a:r>
            <a:endParaRPr kumimoji="0" lang="ru-RU" sz="2800" b="1" i="0" u="none" strike="noStrike" cap="none" spc="50" normalizeH="0" baseline="0" dirty="0" smtClean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0-11</a:t>
            </a:r>
            <a:r>
              <a:rPr kumimoji="0" lang="ru-RU" sz="2800" b="1" i="0" u="none" strike="noStrike" cap="none" spc="50" normalizeH="0" baseline="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очков. То, как вы питаетесь, из рук вон плохо! Более того, существует серьезная опасность для вашего здоровья</a:t>
            </a:r>
            <a:endParaRPr lang="ru-RU" sz="2800" b="1" cap="none" spc="50" dirty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785794"/>
            <a:ext cx="8001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50" dirty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Составьте </a:t>
            </a:r>
            <a:r>
              <a:rPr lang="ru-RU" sz="2400" b="1" cap="none" spc="5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примерное </a:t>
            </a:r>
            <a:r>
              <a:rPr lang="ru-RU" sz="2400" b="1" cap="none" spc="50" dirty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меню питания на день в соответствии с предложенной </a:t>
            </a:r>
            <a:r>
              <a:rPr lang="ru-RU" sz="2400" b="1" cap="none" spc="5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схемой</a:t>
            </a:r>
            <a:endParaRPr lang="ru-RU" sz="2400" b="1" cap="none" spc="50" dirty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Рисунок 6" descr="https://sites.google.com/site/ucitelpopova/_/rsrc/1327845058304/metodika/klcas1/%D0%B3%D0%B0%D0%B7%D0%B5%D1%82%D0%B0.png?height=243&amp;width=40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878684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714488"/>
            <a:ext cx="7813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Спасибо за внимание!</a:t>
            </a:r>
            <a:endParaRPr lang="ru-RU" sz="5400" b="1" cap="none" spc="50" dirty="0">
              <a:ln w="127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1571612"/>
            <a:ext cx="707236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в игровой форме познакомить детей с основами здорового питания.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142984"/>
            <a:ext cx="585791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нсценировка стихотворения С.Маршака </a:t>
            </a:r>
          </a:p>
          <a:p>
            <a:pPr algn="ctr"/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девочку, которая плохо кушала</a:t>
            </a:r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1357298"/>
            <a:ext cx="607223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Полезные продукты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Вредные продукты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spc="100" normalizeH="0" baseline="0" dirty="0" smtClean="0">
                <a:ln w="180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яблоки, пепси-кола, геркулес, фанта, чипсы, кефир, капуста, морковь. </a:t>
            </a:r>
            <a:endParaRPr lang="ru-RU" sz="4000" b="1" cap="none" spc="100" dirty="0">
              <a:ln w="180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285860"/>
            <a:ext cx="73643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Режим питания</a:t>
            </a:r>
            <a:endParaRPr lang="ru-RU" sz="72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357430"/>
            <a:ext cx="50957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Завтрак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286124"/>
            <a:ext cx="64688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kumimoji="0" lang="ru-RU" sz="2400" b="1" i="0" u="none" strike="noStrike" cap="none" spc="0" normalizeH="0" baseline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на ощупь, какие крупы находятся в мешочках .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kumimoji="0" lang="ru-RU" sz="2400" b="1" i="0" u="none" strike="noStrike" cap="none" spc="0" normalizeH="0" baseline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«Сорока кашу варила». Учащиеся  вытаскивают карточки с заданием: составить рецепт приготовления каши</a:t>
            </a:r>
            <a:r>
              <a:rPr kumimoji="0" lang="ru-RU" sz="2400" b="1" i="0" u="none" strike="noStrike" cap="none" spc="0" normalizeH="0" baseline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</a:rPr>
              <a:t> </a:t>
            </a:r>
            <a:endParaRPr lang="ru-RU" sz="2400" b="1" cap="none" spc="0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785794"/>
            <a:ext cx="5636095" cy="56938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3200" b="1" u="none" strike="noStrike" cap="none" spc="0" normalizeH="0" baseline="0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Загадки о крупах и кашах:</a:t>
            </a:r>
            <a:endParaRPr kumimoji="0" lang="ru-RU" sz="3200" b="1" u="none" strike="noStrike" cap="none" spc="0" normalizeH="0" baseline="0" dirty="0" smtClean="0">
              <a:ln w="12700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1.Черна, мала крошка,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Соберут немножко,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воде поварят,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съест, похвалит.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2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Как во поле на кургане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Стоит курица с серьгами.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В поле метёлкой,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мешке жемчугом.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2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Весь из золота отлит,</a:t>
            </a:r>
            <a:endParaRPr kumimoji="0" lang="ru-RU" sz="2800" b="1" i="0" u="none" strike="noStrike" cap="none" spc="0" normalizeH="0" baseline="0" dirty="0" smtClean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i="0" u="none" strike="noStrike" cap="none" spc="0" normalizeH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На солнышке стоит. </a:t>
            </a:r>
            <a:endParaRPr lang="ru-RU" sz="28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714356"/>
            <a:ext cx="6572296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сама собой природа 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Хлеб на блюде подаёт.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требует ухода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Мать-земля на целый год. 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каждый дом, на каждый стол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Хлеб пожаловал, пришёл,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нём 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здоровье, наша сила,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нём 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чудесное тепло.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рук его растило,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Сохраняло, берегло.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 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Вспомнить и назвать 2-3 пословицы о хлебе.</a:t>
            </a:r>
            <a:endParaRPr kumimoji="0" lang="ru-RU" sz="2000" b="1" i="0" u="none" strike="noStrike" cap="none" spc="100" normalizeH="0" baseline="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kumimoji="0" lang="ru-RU" sz="20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теперь изобразите одну из подобранных вами пословиц с помощью пантомимы</a:t>
            </a:r>
            <a:endParaRPr lang="ru-RU" sz="2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1000108"/>
            <a:ext cx="216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Обед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928802"/>
            <a:ext cx="75009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4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kumimoji="0" lang="ru-RU" sz="2400" b="1" i="0" u="none" strike="noStrike" cap="none" spc="100" normalizeH="0" baseline="0" dirty="0" smtClean="0">
                <a:ln w="180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набора картинок выберите наборы для супа: щей,  ухи. </a:t>
            </a:r>
            <a:endParaRPr lang="ru-RU" sz="2400" b="1" cap="none" spc="100" dirty="0">
              <a:ln w="180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7870" y="2857496"/>
            <a:ext cx="870613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400" b="1" i="0" u="none" strike="noStrike" cap="non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Задание. </a:t>
            </a:r>
            <a:r>
              <a:rPr kumimoji="0" lang="ru-RU" sz="2400" b="1" i="0" u="none" strike="noStrike" cap="none" spc="100" normalizeH="0" baseline="0" dirty="0" smtClean="0">
                <a:ln w="18000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обеду на второе блюдо полезны рыба или мясо. Назовите как можно больше назвать мясных и рыбных вторых блюд. </a:t>
            </a:r>
            <a:endParaRPr lang="ru-RU" sz="2400" b="1" cap="none" spc="100" dirty="0">
              <a:ln w="18000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714356"/>
            <a:ext cx="2246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Ужин </a:t>
            </a:r>
            <a:endParaRPr lang="ru-RU" sz="5400" b="1" cap="none" spc="0" dirty="0">
              <a:ln w="3155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643050"/>
            <a:ext cx="350043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ПАСЕТСЯ НА ЛУГУ?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Далеко, далеко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 лугу пасутся ко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Кони?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Нет, не кони! </a:t>
            </a:r>
            <a:endParaRPr kumimoji="0" lang="ru-RU" b="1" i="0" u="none" strike="noStrike" cap="none" spc="0" normalizeH="0" baseline="0" dirty="0" smtClean="0">
              <a:ln w="3155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Далеко, далеко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 лугу пасутся ко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Козы?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Нет, не козы! </a:t>
            </a:r>
            <a:endParaRPr kumimoji="0" lang="ru-RU" b="1" i="0" u="none" strike="noStrike" cap="none" spc="0" normalizeH="0" baseline="0" dirty="0" smtClean="0">
              <a:ln w="3155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Далеко, далеко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 лугу пасутся ко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А, коровы!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- Правильно, коровы! </a:t>
            </a:r>
            <a:endParaRPr kumimoji="0" lang="ru-RU" b="1" i="0" u="none" strike="noStrike" cap="none" spc="0" normalizeH="0" baseline="0" dirty="0" smtClean="0">
              <a:ln w="3155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9700" algn="l"/>
              </a:tabLst>
            </a:pP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Пейте, дети, молоко 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spc="0" normalizeH="0" baseline="0" dirty="0" smtClean="0">
                <a:ln w="3155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Будете здоровы!</a:t>
            </a:r>
            <a:endParaRPr lang="ru-RU" b="1" cap="none" spc="0" dirty="0">
              <a:ln w="3155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390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2012-11-22T06:36:42Z</dcterms:created>
  <dcterms:modified xsi:type="dcterms:W3CDTF">2012-11-22T07:27:39Z</dcterms:modified>
</cp:coreProperties>
</file>