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9" r:id="rId4"/>
    <p:sldId id="268" r:id="rId5"/>
    <p:sldId id="262" r:id="rId6"/>
    <p:sldId id="263" r:id="rId7"/>
    <p:sldId id="260" r:id="rId8"/>
    <p:sldId id="261" r:id="rId9"/>
    <p:sldId id="264" r:id="rId10"/>
    <p:sldId id="265" r:id="rId11"/>
    <p:sldId id="282" r:id="rId12"/>
    <p:sldId id="267" r:id="rId13"/>
    <p:sldId id="269" r:id="rId14"/>
    <p:sldId id="271" r:id="rId15"/>
    <p:sldId id="270" r:id="rId16"/>
    <p:sldId id="273" r:id="rId17"/>
    <p:sldId id="281" r:id="rId18"/>
    <p:sldId id="276" r:id="rId19"/>
    <p:sldId id="274" r:id="rId20"/>
    <p:sldId id="279" r:id="rId21"/>
    <p:sldId id="278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42" autoAdjust="0"/>
    <p:restoredTop sz="94660"/>
  </p:normalViewPr>
  <p:slideViewPr>
    <p:cSldViewPr>
      <p:cViewPr varScale="1">
        <p:scale>
          <a:sx n="68" d="100"/>
          <a:sy n="68" d="100"/>
        </p:scale>
        <p:origin x="-6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slide" Target="../slides/slide13.xml"/><Relationship Id="rId1" Type="http://schemas.openxmlformats.org/officeDocument/2006/relationships/slide" Target="../slides/slide3.xml"/><Relationship Id="rId6" Type="http://schemas.openxmlformats.org/officeDocument/2006/relationships/slide" Target="../slides/slide11.xml"/><Relationship Id="rId5" Type="http://schemas.openxmlformats.org/officeDocument/2006/relationships/slide" Target="../slides/slide9.xml"/><Relationship Id="rId4" Type="http://schemas.openxmlformats.org/officeDocument/2006/relationships/slide" Target="../slides/slide5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C77DC6-4976-4A11-8568-8AFE77314235}" type="doc">
      <dgm:prSet loTypeId="urn:microsoft.com/office/officeart/2005/8/layout/cycle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7304349-7961-4064-BDDE-8EB6F7C7BE69}">
      <dgm:prSet phldrT="[Текст]" custT="1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latin typeface="+mn-lt"/>
              <a:cs typeface="Times New Roman" pitchFamily="18" charset="0"/>
              <a:hlinkClick xmlns:r="http://schemas.openxmlformats.org/officeDocument/2006/relationships" r:id="rId1" action="ppaction://hlinksldjump"/>
            </a:rPr>
            <a:t>Станция «Кроссворд</a:t>
          </a:r>
          <a:r>
            <a:rPr lang="ru-RU" sz="2000" b="1" dirty="0" smtClean="0">
              <a:solidFill>
                <a:schemeClr val="tx1"/>
              </a:solidFill>
              <a:latin typeface="+mn-lt"/>
              <a:cs typeface="Times New Roman" pitchFamily="18" charset="0"/>
              <a:hlinkClick xmlns:r="http://schemas.openxmlformats.org/officeDocument/2006/relationships" r:id="rId1" action="ppaction://hlinksldjump"/>
            </a:rPr>
            <a:t>»</a:t>
          </a:r>
          <a:endParaRPr lang="ru-RU" sz="2000" b="1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D9473137-468C-42EC-B48C-922D67506C1E}" type="parTrans" cxnId="{7F3CD2DE-1CB2-4B73-AC26-9EB9D09D316C}">
      <dgm:prSet/>
      <dgm:spPr/>
      <dgm:t>
        <a:bodyPr/>
        <a:lstStyle/>
        <a:p>
          <a:endParaRPr lang="ru-RU"/>
        </a:p>
      </dgm:t>
    </dgm:pt>
    <dgm:pt modelId="{367E75D9-A31A-4F22-AC2E-F3AFC0236CE2}" type="sibTrans" cxnId="{7F3CD2DE-1CB2-4B73-AC26-9EB9D09D316C}">
      <dgm:prSet/>
      <dgm:spPr/>
      <dgm:t>
        <a:bodyPr/>
        <a:lstStyle/>
        <a:p>
          <a:endParaRPr lang="ru-RU"/>
        </a:p>
      </dgm:t>
    </dgm:pt>
    <dgm:pt modelId="{424AF1FC-29D4-4E9C-BF12-357120880124}">
      <dgm:prSet phldrT="[Текст]" custT="1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+mn-lt"/>
              <a:cs typeface="Times New Roman" pitchFamily="18" charset="0"/>
              <a:hlinkClick xmlns:r="http://schemas.openxmlformats.org/officeDocument/2006/relationships" r:id="rId2" action="ppaction://hlinksldjump"/>
            </a:rPr>
            <a:t>Станция</a:t>
          </a:r>
        </a:p>
        <a:p>
          <a:r>
            <a:rPr lang="ru-RU" sz="2000" b="1" dirty="0" smtClean="0">
              <a:solidFill>
                <a:schemeClr val="tx1"/>
              </a:solidFill>
              <a:latin typeface="+mn-lt"/>
              <a:cs typeface="Times New Roman" pitchFamily="18" charset="0"/>
              <a:hlinkClick xmlns:r="http://schemas.openxmlformats.org/officeDocument/2006/relationships" r:id="rId2" action="ppaction://hlinksldjump"/>
            </a:rPr>
            <a:t> </a:t>
          </a:r>
          <a:r>
            <a:rPr lang="ru-RU" sz="2000" b="1" dirty="0">
              <a:solidFill>
                <a:schemeClr val="tx1"/>
              </a:solidFill>
              <a:latin typeface="+mn-lt"/>
              <a:cs typeface="Times New Roman" pitchFamily="18" charset="0"/>
              <a:hlinkClick xmlns:r="http://schemas.openxmlformats.org/officeDocument/2006/relationships" r:id="rId2" action="ppaction://hlinksldjump"/>
            </a:rPr>
            <a:t>«Да и нет</a:t>
          </a:r>
          <a:r>
            <a:rPr lang="ru-RU" sz="2000" b="1" dirty="0" smtClean="0">
              <a:solidFill>
                <a:schemeClr val="tx1"/>
              </a:solidFill>
              <a:latin typeface="+mn-lt"/>
              <a:cs typeface="Times New Roman" pitchFamily="18" charset="0"/>
              <a:hlinkClick xmlns:r="http://schemas.openxmlformats.org/officeDocument/2006/relationships" r:id="rId2" action="ppaction://hlinksldjump"/>
            </a:rPr>
            <a:t>»</a:t>
          </a:r>
          <a:endParaRPr lang="ru-RU" sz="2000" b="1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AB0A74D2-0AB2-41A8-998E-377DF49E614A}" type="parTrans" cxnId="{D738209E-A182-41B6-872F-BBC326CF7DD6}">
      <dgm:prSet/>
      <dgm:spPr/>
      <dgm:t>
        <a:bodyPr/>
        <a:lstStyle/>
        <a:p>
          <a:endParaRPr lang="ru-RU"/>
        </a:p>
      </dgm:t>
    </dgm:pt>
    <dgm:pt modelId="{78CD1690-2F7B-4C02-94BF-F07DD8992E80}" type="sibTrans" cxnId="{D738209E-A182-41B6-872F-BBC326CF7DD6}">
      <dgm:prSet/>
      <dgm:spPr/>
      <dgm:t>
        <a:bodyPr/>
        <a:lstStyle/>
        <a:p>
          <a:endParaRPr lang="ru-RU"/>
        </a:p>
      </dgm:t>
    </dgm:pt>
    <dgm:pt modelId="{084E0447-C347-480E-89DC-6A2CBD176811}">
      <dgm:prSet custT="1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latin typeface="+mn-lt"/>
              <a:cs typeface="Times New Roman" pitchFamily="18" charset="0"/>
              <a:hlinkClick xmlns:r="http://schemas.openxmlformats.org/officeDocument/2006/relationships" r:id="rId3" action="ppaction://hlinksldjump"/>
            </a:rPr>
            <a:t>Станция «Политические деятели </a:t>
          </a:r>
          <a:r>
            <a:rPr lang="ru-RU" sz="2000" b="1" dirty="0" smtClean="0">
              <a:solidFill>
                <a:schemeClr val="tx1"/>
              </a:solidFill>
              <a:latin typeface="+mn-lt"/>
              <a:cs typeface="Times New Roman" pitchFamily="18" charset="0"/>
              <a:hlinkClick xmlns:r="http://schemas.openxmlformats.org/officeDocument/2006/relationships" r:id="rId3" action="ppaction://hlinksldjump"/>
            </a:rPr>
            <a:t>России</a:t>
          </a:r>
        </a:p>
        <a:p>
          <a:r>
            <a:rPr lang="ru-RU" sz="2000" b="1" dirty="0" smtClean="0">
              <a:solidFill>
                <a:schemeClr val="tx1"/>
              </a:solidFill>
              <a:latin typeface="+mn-lt"/>
              <a:cs typeface="Times New Roman" pitchFamily="18" charset="0"/>
              <a:hlinkClick xmlns:r="http://schemas.openxmlformats.org/officeDocument/2006/relationships" r:id="rId3" action="ppaction://hlinksldjump"/>
            </a:rPr>
            <a:t> </a:t>
          </a:r>
          <a:r>
            <a:rPr lang="en-US" sz="2000" b="1" dirty="0">
              <a:solidFill>
                <a:schemeClr val="tx1"/>
              </a:solidFill>
              <a:latin typeface="+mn-lt"/>
              <a:cs typeface="Times New Roman" pitchFamily="18" charset="0"/>
              <a:hlinkClick xmlns:r="http://schemas.openxmlformats.org/officeDocument/2006/relationships" r:id="rId3" action="ppaction://hlinksldjump"/>
            </a:rPr>
            <a:t>XXI</a:t>
          </a:r>
          <a:r>
            <a:rPr lang="ru-RU" sz="2000" b="1" dirty="0">
              <a:solidFill>
                <a:schemeClr val="tx1"/>
              </a:solidFill>
              <a:latin typeface="+mn-lt"/>
              <a:cs typeface="Times New Roman" pitchFamily="18" charset="0"/>
              <a:hlinkClick xmlns:r="http://schemas.openxmlformats.org/officeDocument/2006/relationships" r:id="rId3" action="ppaction://hlinksldjump"/>
            </a:rPr>
            <a:t> века</a:t>
          </a:r>
          <a:r>
            <a:rPr lang="ru-RU" sz="2000" b="1" dirty="0" smtClean="0">
              <a:solidFill>
                <a:schemeClr val="tx1"/>
              </a:solidFill>
              <a:latin typeface="+mn-lt"/>
              <a:cs typeface="Times New Roman" pitchFamily="18" charset="0"/>
              <a:hlinkClick xmlns:r="http://schemas.openxmlformats.org/officeDocument/2006/relationships" r:id="rId3" action="ppaction://hlinksldjump"/>
            </a:rPr>
            <a:t>»</a:t>
          </a:r>
          <a:endParaRPr lang="ru-RU" sz="2000" b="1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774700EC-06AB-4F32-87D9-9376726B24F1}" type="parTrans" cxnId="{0D6FF482-61E9-4553-A0D9-522B16062A2A}">
      <dgm:prSet/>
      <dgm:spPr/>
      <dgm:t>
        <a:bodyPr/>
        <a:lstStyle/>
        <a:p>
          <a:endParaRPr lang="ru-RU"/>
        </a:p>
      </dgm:t>
    </dgm:pt>
    <dgm:pt modelId="{DDA22621-C8CC-4D19-AF6F-F1FA322F9FCA}" type="sibTrans" cxnId="{0D6FF482-61E9-4553-A0D9-522B16062A2A}">
      <dgm:prSet/>
      <dgm:spPr/>
      <dgm:t>
        <a:bodyPr/>
        <a:lstStyle/>
        <a:p>
          <a:endParaRPr lang="ru-RU"/>
        </a:p>
      </dgm:t>
    </dgm:pt>
    <dgm:pt modelId="{166BD63C-3655-4052-8C03-54F575558770}">
      <dgm:prSet custT="1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latin typeface="+mn-lt"/>
              <a:cs typeface="Times New Roman" pitchFamily="18" charset="0"/>
              <a:hlinkClick xmlns:r="http://schemas.openxmlformats.org/officeDocument/2006/relationships" r:id="rId4" action="ppaction://hlinksldjump"/>
            </a:rPr>
            <a:t>Станция «Символы России</a:t>
          </a:r>
          <a:r>
            <a:rPr lang="ru-RU" sz="2000" b="1" dirty="0" smtClean="0">
              <a:solidFill>
                <a:schemeClr val="tx1"/>
              </a:solidFill>
              <a:latin typeface="+mn-lt"/>
              <a:cs typeface="Times New Roman" pitchFamily="18" charset="0"/>
              <a:hlinkClick xmlns:r="http://schemas.openxmlformats.org/officeDocument/2006/relationships" r:id="rId4" action="ppaction://hlinksldjump"/>
            </a:rPr>
            <a:t>»</a:t>
          </a:r>
          <a:endParaRPr lang="ru-RU" sz="2000" b="1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CBBB38DC-626E-4621-8211-64F44846B33E}" type="parTrans" cxnId="{FF867501-78A8-4683-B859-129647991864}">
      <dgm:prSet/>
      <dgm:spPr/>
      <dgm:t>
        <a:bodyPr/>
        <a:lstStyle/>
        <a:p>
          <a:endParaRPr lang="ru-RU"/>
        </a:p>
      </dgm:t>
    </dgm:pt>
    <dgm:pt modelId="{C18C2EF0-93B2-435F-8EFE-9175E00645E0}" type="sibTrans" cxnId="{FF867501-78A8-4683-B859-129647991864}">
      <dgm:prSet/>
      <dgm:spPr/>
      <dgm:t>
        <a:bodyPr/>
        <a:lstStyle/>
        <a:p>
          <a:endParaRPr lang="ru-RU"/>
        </a:p>
      </dgm:t>
    </dgm:pt>
    <dgm:pt modelId="{DF1D4512-CFC6-4D98-81E8-D8EDDB35D17C}">
      <dgm:prSet custT="1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latin typeface="+mn-lt"/>
              <a:cs typeface="Times New Roman" pitchFamily="18" charset="0"/>
              <a:hlinkClick xmlns:r="http://schemas.openxmlformats.org/officeDocument/2006/relationships" r:id="rId5" action="ppaction://hlinksldjump"/>
            </a:rPr>
            <a:t>Станция «Пишем правильно</a:t>
          </a:r>
          <a:r>
            <a:rPr lang="ru-RU" sz="2000" b="1" dirty="0" smtClean="0">
              <a:solidFill>
                <a:schemeClr val="tx1"/>
              </a:solidFill>
              <a:latin typeface="+mn-lt"/>
              <a:cs typeface="Times New Roman" pitchFamily="18" charset="0"/>
              <a:hlinkClick xmlns:r="http://schemas.openxmlformats.org/officeDocument/2006/relationships" r:id="rId5" action="ppaction://hlinksldjump"/>
            </a:rPr>
            <a:t>»</a:t>
          </a:r>
          <a:endParaRPr lang="ru-RU" sz="2000" b="1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8104FB8C-35EE-4832-AC4F-316A698B0BF6}" type="parTrans" cxnId="{341300AB-23C9-495E-A08B-70B98743CDED}">
      <dgm:prSet/>
      <dgm:spPr/>
      <dgm:t>
        <a:bodyPr/>
        <a:lstStyle/>
        <a:p>
          <a:endParaRPr lang="ru-RU"/>
        </a:p>
      </dgm:t>
    </dgm:pt>
    <dgm:pt modelId="{3CC79906-F9F3-45E5-9FC4-9A94A1CFC4DC}" type="sibTrans" cxnId="{341300AB-23C9-495E-A08B-70B98743CDED}">
      <dgm:prSet/>
      <dgm:spPr/>
      <dgm:t>
        <a:bodyPr/>
        <a:lstStyle/>
        <a:p>
          <a:endParaRPr lang="ru-RU"/>
        </a:p>
      </dgm:t>
    </dgm:pt>
    <dgm:pt modelId="{30B508CF-A35C-49D5-819C-CD54F07CEA39}">
      <dgm:prSet custT="1"/>
      <dgm:spPr>
        <a:solidFill>
          <a:srgbClr val="FFC000"/>
        </a:solidFill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latin typeface="+mn-lt"/>
              <a:cs typeface="Times New Roman" pitchFamily="18" charset="0"/>
              <a:hlinkClick xmlns:r="http://schemas.openxmlformats.org/officeDocument/2006/relationships" r:id="rId6" action="ppaction://hlinksldjump"/>
            </a:rPr>
            <a:t>Станция «Составить схему</a:t>
          </a:r>
          <a:r>
            <a:rPr lang="ru-RU" sz="2000" b="1" dirty="0" smtClean="0">
              <a:solidFill>
                <a:schemeClr val="tx1"/>
              </a:solidFill>
              <a:latin typeface="+mn-lt"/>
              <a:cs typeface="Times New Roman" pitchFamily="18" charset="0"/>
              <a:hlinkClick xmlns:r="http://schemas.openxmlformats.org/officeDocument/2006/relationships" r:id="rId6" action="ppaction://hlinksldjump"/>
            </a:rPr>
            <a:t>»</a:t>
          </a:r>
          <a:endParaRPr lang="ru-RU" sz="2000" b="1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676A745A-84F9-40E5-A2FC-D3FBAB8B7F83}" type="parTrans" cxnId="{CC636DEE-6D04-4ED2-9E43-AF227C2F6D32}">
      <dgm:prSet/>
      <dgm:spPr/>
      <dgm:t>
        <a:bodyPr/>
        <a:lstStyle/>
        <a:p>
          <a:endParaRPr lang="ru-RU"/>
        </a:p>
      </dgm:t>
    </dgm:pt>
    <dgm:pt modelId="{CF3CBF4D-3778-49AA-A7AC-2FE038C3876C}" type="sibTrans" cxnId="{CC636DEE-6D04-4ED2-9E43-AF227C2F6D32}">
      <dgm:prSet/>
      <dgm:spPr/>
      <dgm:t>
        <a:bodyPr/>
        <a:lstStyle/>
        <a:p>
          <a:endParaRPr lang="ru-RU"/>
        </a:p>
      </dgm:t>
    </dgm:pt>
    <dgm:pt modelId="{69F25000-E2DE-416D-977F-60444759AD50}" type="pres">
      <dgm:prSet presAssocID="{E1C77DC6-4976-4A11-8568-8AFE7731423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350E76-6B84-4A12-A105-1A68A91C51B3}" type="pres">
      <dgm:prSet presAssocID="{07304349-7961-4064-BDDE-8EB6F7C7BE69}" presName="node" presStyleLbl="node1" presStyleIdx="0" presStyleCnt="6" custScaleX="1296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1B9C12-D2BF-41A4-9103-7E49109E6CA0}" type="pres">
      <dgm:prSet presAssocID="{07304349-7961-4064-BDDE-8EB6F7C7BE69}" presName="spNode" presStyleCnt="0"/>
      <dgm:spPr/>
    </dgm:pt>
    <dgm:pt modelId="{4D4FC5B1-E593-4791-81F5-6F7DC2D6536F}" type="pres">
      <dgm:prSet presAssocID="{367E75D9-A31A-4F22-AC2E-F3AFC0236CE2}" presName="sibTrans" presStyleLbl="sibTrans1D1" presStyleIdx="0" presStyleCnt="6"/>
      <dgm:spPr/>
      <dgm:t>
        <a:bodyPr/>
        <a:lstStyle/>
        <a:p>
          <a:endParaRPr lang="ru-RU"/>
        </a:p>
      </dgm:t>
    </dgm:pt>
    <dgm:pt modelId="{0F03488A-4931-4C0A-843E-2E1617DE65BA}" type="pres">
      <dgm:prSet presAssocID="{166BD63C-3655-4052-8C03-54F575558770}" presName="node" presStyleLbl="node1" presStyleIdx="1" presStyleCnt="6" custScaleX="144814" custScaleY="99802" custRadScaleRad="96005" custRadScaleInc="26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9CAB02-C872-470F-B6CC-38036DAFAE41}" type="pres">
      <dgm:prSet presAssocID="{166BD63C-3655-4052-8C03-54F575558770}" presName="spNode" presStyleCnt="0"/>
      <dgm:spPr/>
    </dgm:pt>
    <dgm:pt modelId="{E5DC4C41-1934-431B-B46E-08976C0E457E}" type="pres">
      <dgm:prSet presAssocID="{C18C2EF0-93B2-435F-8EFE-9175E00645E0}" presName="sibTrans" presStyleLbl="sibTrans1D1" presStyleIdx="1" presStyleCnt="6"/>
      <dgm:spPr/>
      <dgm:t>
        <a:bodyPr/>
        <a:lstStyle/>
        <a:p>
          <a:endParaRPr lang="ru-RU"/>
        </a:p>
      </dgm:t>
    </dgm:pt>
    <dgm:pt modelId="{E871A273-EFD1-4F71-8D36-1C86D1F6C586}" type="pres">
      <dgm:prSet presAssocID="{084E0447-C347-480E-89DC-6A2CBD176811}" presName="node" presStyleLbl="node1" presStyleIdx="2" presStyleCnt="6" custScaleX="158721" custScaleY="144432" custRadScaleRad="97911" custRadScaleInc="-22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5C991-02D4-4DEF-89A1-1BF39AF1CA60}" type="pres">
      <dgm:prSet presAssocID="{084E0447-C347-480E-89DC-6A2CBD176811}" presName="spNode" presStyleCnt="0"/>
      <dgm:spPr/>
    </dgm:pt>
    <dgm:pt modelId="{937F653B-859C-4CD1-A47A-F67FF1941FBD}" type="pres">
      <dgm:prSet presAssocID="{DDA22621-C8CC-4D19-AF6F-F1FA322F9FCA}" presName="sibTrans" presStyleLbl="sibTrans1D1" presStyleIdx="2" presStyleCnt="6"/>
      <dgm:spPr/>
      <dgm:t>
        <a:bodyPr/>
        <a:lstStyle/>
        <a:p>
          <a:endParaRPr lang="ru-RU"/>
        </a:p>
      </dgm:t>
    </dgm:pt>
    <dgm:pt modelId="{4EE07284-ED1A-4F52-B7CC-FFCCBB6720F1}" type="pres">
      <dgm:prSet presAssocID="{DF1D4512-CFC6-4D98-81E8-D8EDDB35D17C}" presName="node" presStyleLbl="node1" presStyleIdx="3" presStyleCnt="6" custScaleX="138925" custRadScaleRad="100403" custRadScaleInc="20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5E37F2-CEAA-4386-9F08-16BDC2302AF4}" type="pres">
      <dgm:prSet presAssocID="{DF1D4512-CFC6-4D98-81E8-D8EDDB35D17C}" presName="spNode" presStyleCnt="0"/>
      <dgm:spPr/>
    </dgm:pt>
    <dgm:pt modelId="{1E40463B-97BF-4E66-BB0F-066DDB891DC7}" type="pres">
      <dgm:prSet presAssocID="{3CC79906-F9F3-45E5-9FC4-9A94A1CFC4DC}" presName="sibTrans" presStyleLbl="sibTrans1D1" presStyleIdx="3" presStyleCnt="6"/>
      <dgm:spPr/>
      <dgm:t>
        <a:bodyPr/>
        <a:lstStyle/>
        <a:p>
          <a:endParaRPr lang="ru-RU"/>
        </a:p>
      </dgm:t>
    </dgm:pt>
    <dgm:pt modelId="{9AE36F71-7EB4-42AE-9919-9FFCF1C66D92}" type="pres">
      <dgm:prSet presAssocID="{30B508CF-A35C-49D5-819C-CD54F07CEA39}" presName="node" presStyleLbl="node1" presStyleIdx="4" presStyleCnt="6" custScaleX="133325" custRadScaleRad="101412" custRadScaleInc="57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42C6B-94EB-4576-86AA-CDDCEAC3859A}" type="pres">
      <dgm:prSet presAssocID="{30B508CF-A35C-49D5-819C-CD54F07CEA39}" presName="spNode" presStyleCnt="0"/>
      <dgm:spPr/>
    </dgm:pt>
    <dgm:pt modelId="{4ECD23A3-004D-48E4-A572-BC4DAA765499}" type="pres">
      <dgm:prSet presAssocID="{CF3CBF4D-3778-49AA-A7AC-2FE038C3876C}" presName="sibTrans" presStyleLbl="sibTrans1D1" presStyleIdx="4" presStyleCnt="6"/>
      <dgm:spPr/>
      <dgm:t>
        <a:bodyPr/>
        <a:lstStyle/>
        <a:p>
          <a:endParaRPr lang="ru-RU"/>
        </a:p>
      </dgm:t>
    </dgm:pt>
    <dgm:pt modelId="{CFAB8C7B-6288-4FD1-B571-4D16C2BC7C56}" type="pres">
      <dgm:prSet presAssocID="{424AF1FC-29D4-4E9C-BF12-357120880124}" presName="node" presStyleLbl="node1" presStyleIdx="5" presStyleCnt="6" custScaleX="1412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6B80C9-1D07-48B4-8E01-F27BAC9B3407}" type="pres">
      <dgm:prSet presAssocID="{424AF1FC-29D4-4E9C-BF12-357120880124}" presName="spNode" presStyleCnt="0"/>
      <dgm:spPr/>
    </dgm:pt>
    <dgm:pt modelId="{DEB3B7CD-233B-4B75-A5EE-C14B0E1CEF4C}" type="pres">
      <dgm:prSet presAssocID="{78CD1690-2F7B-4C02-94BF-F07DD8992E80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17A0338B-288D-492F-897F-AFAE53F444A8}" type="presOf" srcId="{3CC79906-F9F3-45E5-9FC4-9A94A1CFC4DC}" destId="{1E40463B-97BF-4E66-BB0F-066DDB891DC7}" srcOrd="0" destOrd="0" presId="urn:microsoft.com/office/officeart/2005/8/layout/cycle5"/>
    <dgm:cxn modelId="{D738209E-A182-41B6-872F-BBC326CF7DD6}" srcId="{E1C77DC6-4976-4A11-8568-8AFE77314235}" destId="{424AF1FC-29D4-4E9C-BF12-357120880124}" srcOrd="5" destOrd="0" parTransId="{AB0A74D2-0AB2-41A8-998E-377DF49E614A}" sibTransId="{78CD1690-2F7B-4C02-94BF-F07DD8992E80}"/>
    <dgm:cxn modelId="{96D35967-09A5-4CF0-B077-043EB4752DAC}" type="presOf" srcId="{30B508CF-A35C-49D5-819C-CD54F07CEA39}" destId="{9AE36F71-7EB4-42AE-9919-9FFCF1C66D92}" srcOrd="0" destOrd="0" presId="urn:microsoft.com/office/officeart/2005/8/layout/cycle5"/>
    <dgm:cxn modelId="{ADEE2725-421A-43CD-8CEE-BF1FCC08733F}" type="presOf" srcId="{07304349-7961-4064-BDDE-8EB6F7C7BE69}" destId="{D1350E76-6B84-4A12-A105-1A68A91C51B3}" srcOrd="0" destOrd="0" presId="urn:microsoft.com/office/officeart/2005/8/layout/cycle5"/>
    <dgm:cxn modelId="{C578457E-83EC-4561-A4EE-5B59BDE1E580}" type="presOf" srcId="{DDA22621-C8CC-4D19-AF6F-F1FA322F9FCA}" destId="{937F653B-859C-4CD1-A47A-F67FF1941FBD}" srcOrd="0" destOrd="0" presId="urn:microsoft.com/office/officeart/2005/8/layout/cycle5"/>
    <dgm:cxn modelId="{CA6FE33F-765D-4C2D-93B4-EF14F9BBDE02}" type="presOf" srcId="{CF3CBF4D-3778-49AA-A7AC-2FE038C3876C}" destId="{4ECD23A3-004D-48E4-A572-BC4DAA765499}" srcOrd="0" destOrd="0" presId="urn:microsoft.com/office/officeart/2005/8/layout/cycle5"/>
    <dgm:cxn modelId="{51C89A66-E35C-43AE-892D-CED000640FC6}" type="presOf" srcId="{084E0447-C347-480E-89DC-6A2CBD176811}" destId="{E871A273-EFD1-4F71-8D36-1C86D1F6C586}" srcOrd="0" destOrd="0" presId="urn:microsoft.com/office/officeart/2005/8/layout/cycle5"/>
    <dgm:cxn modelId="{CC636DEE-6D04-4ED2-9E43-AF227C2F6D32}" srcId="{E1C77DC6-4976-4A11-8568-8AFE77314235}" destId="{30B508CF-A35C-49D5-819C-CD54F07CEA39}" srcOrd="4" destOrd="0" parTransId="{676A745A-84F9-40E5-A2FC-D3FBAB8B7F83}" sibTransId="{CF3CBF4D-3778-49AA-A7AC-2FE038C3876C}"/>
    <dgm:cxn modelId="{0D6FF482-61E9-4553-A0D9-522B16062A2A}" srcId="{E1C77DC6-4976-4A11-8568-8AFE77314235}" destId="{084E0447-C347-480E-89DC-6A2CBD176811}" srcOrd="2" destOrd="0" parTransId="{774700EC-06AB-4F32-87D9-9376726B24F1}" sibTransId="{DDA22621-C8CC-4D19-AF6F-F1FA322F9FCA}"/>
    <dgm:cxn modelId="{6724DDBE-B187-4502-BCEE-9569DD9E8CD0}" type="presOf" srcId="{166BD63C-3655-4052-8C03-54F575558770}" destId="{0F03488A-4931-4C0A-843E-2E1617DE65BA}" srcOrd="0" destOrd="0" presId="urn:microsoft.com/office/officeart/2005/8/layout/cycle5"/>
    <dgm:cxn modelId="{7F3CD2DE-1CB2-4B73-AC26-9EB9D09D316C}" srcId="{E1C77DC6-4976-4A11-8568-8AFE77314235}" destId="{07304349-7961-4064-BDDE-8EB6F7C7BE69}" srcOrd="0" destOrd="0" parTransId="{D9473137-468C-42EC-B48C-922D67506C1E}" sibTransId="{367E75D9-A31A-4F22-AC2E-F3AFC0236CE2}"/>
    <dgm:cxn modelId="{93447B36-11F2-4C09-873F-1BC0BE4859A5}" type="presOf" srcId="{DF1D4512-CFC6-4D98-81E8-D8EDDB35D17C}" destId="{4EE07284-ED1A-4F52-B7CC-FFCCBB6720F1}" srcOrd="0" destOrd="0" presId="urn:microsoft.com/office/officeart/2005/8/layout/cycle5"/>
    <dgm:cxn modelId="{048224D2-EED9-4416-9382-34DF5D0AFFA8}" type="presOf" srcId="{367E75D9-A31A-4F22-AC2E-F3AFC0236CE2}" destId="{4D4FC5B1-E593-4791-81F5-6F7DC2D6536F}" srcOrd="0" destOrd="0" presId="urn:microsoft.com/office/officeart/2005/8/layout/cycle5"/>
    <dgm:cxn modelId="{23AFC319-01CD-4CE3-A2BE-B5F648292AC7}" type="presOf" srcId="{424AF1FC-29D4-4E9C-BF12-357120880124}" destId="{CFAB8C7B-6288-4FD1-B571-4D16C2BC7C56}" srcOrd="0" destOrd="0" presId="urn:microsoft.com/office/officeart/2005/8/layout/cycle5"/>
    <dgm:cxn modelId="{6986D2C0-DB51-4380-BCF8-F64E4490851A}" type="presOf" srcId="{E1C77DC6-4976-4A11-8568-8AFE77314235}" destId="{69F25000-E2DE-416D-977F-60444759AD50}" srcOrd="0" destOrd="0" presId="urn:microsoft.com/office/officeart/2005/8/layout/cycle5"/>
    <dgm:cxn modelId="{1E1B46A9-8CE1-4DF4-9F12-16240E2309F4}" type="presOf" srcId="{C18C2EF0-93B2-435F-8EFE-9175E00645E0}" destId="{E5DC4C41-1934-431B-B46E-08976C0E457E}" srcOrd="0" destOrd="0" presId="urn:microsoft.com/office/officeart/2005/8/layout/cycle5"/>
    <dgm:cxn modelId="{341300AB-23C9-495E-A08B-70B98743CDED}" srcId="{E1C77DC6-4976-4A11-8568-8AFE77314235}" destId="{DF1D4512-CFC6-4D98-81E8-D8EDDB35D17C}" srcOrd="3" destOrd="0" parTransId="{8104FB8C-35EE-4832-AC4F-316A698B0BF6}" sibTransId="{3CC79906-F9F3-45E5-9FC4-9A94A1CFC4DC}"/>
    <dgm:cxn modelId="{FF867501-78A8-4683-B859-129647991864}" srcId="{E1C77DC6-4976-4A11-8568-8AFE77314235}" destId="{166BD63C-3655-4052-8C03-54F575558770}" srcOrd="1" destOrd="0" parTransId="{CBBB38DC-626E-4621-8211-64F44846B33E}" sibTransId="{C18C2EF0-93B2-435F-8EFE-9175E00645E0}"/>
    <dgm:cxn modelId="{A3E1BC45-36B9-495E-A37C-F827131E6E09}" type="presOf" srcId="{78CD1690-2F7B-4C02-94BF-F07DD8992E80}" destId="{DEB3B7CD-233B-4B75-A5EE-C14B0E1CEF4C}" srcOrd="0" destOrd="0" presId="urn:microsoft.com/office/officeart/2005/8/layout/cycle5"/>
    <dgm:cxn modelId="{EC2308E9-CEB6-4FDC-BB12-0F29ED9FF960}" type="presParOf" srcId="{69F25000-E2DE-416D-977F-60444759AD50}" destId="{D1350E76-6B84-4A12-A105-1A68A91C51B3}" srcOrd="0" destOrd="0" presId="urn:microsoft.com/office/officeart/2005/8/layout/cycle5"/>
    <dgm:cxn modelId="{D3D92B78-F704-4C2B-AAB4-3074850505E3}" type="presParOf" srcId="{69F25000-E2DE-416D-977F-60444759AD50}" destId="{D81B9C12-D2BF-41A4-9103-7E49109E6CA0}" srcOrd="1" destOrd="0" presId="urn:microsoft.com/office/officeart/2005/8/layout/cycle5"/>
    <dgm:cxn modelId="{F6BE5471-977A-459C-A270-18AB448D4050}" type="presParOf" srcId="{69F25000-E2DE-416D-977F-60444759AD50}" destId="{4D4FC5B1-E593-4791-81F5-6F7DC2D6536F}" srcOrd="2" destOrd="0" presId="urn:microsoft.com/office/officeart/2005/8/layout/cycle5"/>
    <dgm:cxn modelId="{5BFC00DF-DF9E-4188-B764-43C59E50FC1B}" type="presParOf" srcId="{69F25000-E2DE-416D-977F-60444759AD50}" destId="{0F03488A-4931-4C0A-843E-2E1617DE65BA}" srcOrd="3" destOrd="0" presId="urn:microsoft.com/office/officeart/2005/8/layout/cycle5"/>
    <dgm:cxn modelId="{4BBF2D98-D770-4265-AAEA-E4920C18D9BA}" type="presParOf" srcId="{69F25000-E2DE-416D-977F-60444759AD50}" destId="{479CAB02-C872-470F-B6CC-38036DAFAE41}" srcOrd="4" destOrd="0" presId="urn:microsoft.com/office/officeart/2005/8/layout/cycle5"/>
    <dgm:cxn modelId="{A752D023-9CA8-4791-BC7B-C76C4B2D2AAD}" type="presParOf" srcId="{69F25000-E2DE-416D-977F-60444759AD50}" destId="{E5DC4C41-1934-431B-B46E-08976C0E457E}" srcOrd="5" destOrd="0" presId="urn:microsoft.com/office/officeart/2005/8/layout/cycle5"/>
    <dgm:cxn modelId="{5A61FB7F-A0A9-4862-8BA8-F6F50ECB8DC4}" type="presParOf" srcId="{69F25000-E2DE-416D-977F-60444759AD50}" destId="{E871A273-EFD1-4F71-8D36-1C86D1F6C586}" srcOrd="6" destOrd="0" presId="urn:microsoft.com/office/officeart/2005/8/layout/cycle5"/>
    <dgm:cxn modelId="{B2BA329D-5203-4BB6-915C-9F6B172561B6}" type="presParOf" srcId="{69F25000-E2DE-416D-977F-60444759AD50}" destId="{EFC5C991-02D4-4DEF-89A1-1BF39AF1CA60}" srcOrd="7" destOrd="0" presId="urn:microsoft.com/office/officeart/2005/8/layout/cycle5"/>
    <dgm:cxn modelId="{323CD8BD-F2F2-406E-A562-958134C80E78}" type="presParOf" srcId="{69F25000-E2DE-416D-977F-60444759AD50}" destId="{937F653B-859C-4CD1-A47A-F67FF1941FBD}" srcOrd="8" destOrd="0" presId="urn:microsoft.com/office/officeart/2005/8/layout/cycle5"/>
    <dgm:cxn modelId="{B71242CD-1C30-496D-9D4B-9CF97582E2D4}" type="presParOf" srcId="{69F25000-E2DE-416D-977F-60444759AD50}" destId="{4EE07284-ED1A-4F52-B7CC-FFCCBB6720F1}" srcOrd="9" destOrd="0" presId="urn:microsoft.com/office/officeart/2005/8/layout/cycle5"/>
    <dgm:cxn modelId="{BE80A3CD-478D-4F21-A667-257CE5E05B79}" type="presParOf" srcId="{69F25000-E2DE-416D-977F-60444759AD50}" destId="{535E37F2-CEAA-4386-9F08-16BDC2302AF4}" srcOrd="10" destOrd="0" presId="urn:microsoft.com/office/officeart/2005/8/layout/cycle5"/>
    <dgm:cxn modelId="{B46211BC-F242-4F86-92AC-2C25C0663B9E}" type="presParOf" srcId="{69F25000-E2DE-416D-977F-60444759AD50}" destId="{1E40463B-97BF-4E66-BB0F-066DDB891DC7}" srcOrd="11" destOrd="0" presId="urn:microsoft.com/office/officeart/2005/8/layout/cycle5"/>
    <dgm:cxn modelId="{36604A25-36B5-4374-9723-83843EB3BAA5}" type="presParOf" srcId="{69F25000-E2DE-416D-977F-60444759AD50}" destId="{9AE36F71-7EB4-42AE-9919-9FFCF1C66D92}" srcOrd="12" destOrd="0" presId="urn:microsoft.com/office/officeart/2005/8/layout/cycle5"/>
    <dgm:cxn modelId="{50C02B6A-F8D8-46E7-A53A-3FF5C3DC909F}" type="presParOf" srcId="{69F25000-E2DE-416D-977F-60444759AD50}" destId="{AA142C6B-94EB-4576-86AA-CDDCEAC3859A}" srcOrd="13" destOrd="0" presId="urn:microsoft.com/office/officeart/2005/8/layout/cycle5"/>
    <dgm:cxn modelId="{967A7543-6AC5-49F2-ACD6-83D263F7F05B}" type="presParOf" srcId="{69F25000-E2DE-416D-977F-60444759AD50}" destId="{4ECD23A3-004D-48E4-A572-BC4DAA765499}" srcOrd="14" destOrd="0" presId="urn:microsoft.com/office/officeart/2005/8/layout/cycle5"/>
    <dgm:cxn modelId="{FA4442E8-891F-458B-AB0B-2C27C0E88106}" type="presParOf" srcId="{69F25000-E2DE-416D-977F-60444759AD50}" destId="{CFAB8C7B-6288-4FD1-B571-4D16C2BC7C56}" srcOrd="15" destOrd="0" presId="urn:microsoft.com/office/officeart/2005/8/layout/cycle5"/>
    <dgm:cxn modelId="{5964CFFA-2FAC-4090-AD60-E7537E38716D}" type="presParOf" srcId="{69F25000-E2DE-416D-977F-60444759AD50}" destId="{636B80C9-1D07-48B4-8E01-F27BAC9B3407}" srcOrd="16" destOrd="0" presId="urn:microsoft.com/office/officeart/2005/8/layout/cycle5"/>
    <dgm:cxn modelId="{2205C469-F473-49AD-B6F2-7BCF25B0B250}" type="presParOf" srcId="{69F25000-E2DE-416D-977F-60444759AD50}" destId="{DEB3B7CD-233B-4B75-A5EE-C14B0E1CEF4C}" srcOrd="17" destOrd="0" presId="urn:microsoft.com/office/officeart/2005/8/layout/cycle5"/>
  </dgm:cxnLst>
  <dgm:bg>
    <a:effectLst>
      <a:glow rad="101600">
        <a:schemeClr val="accent6">
          <a:satMod val="175000"/>
          <a:alpha val="40000"/>
        </a:schemeClr>
      </a:glow>
    </a:effectLst>
  </dgm:bg>
  <dgm:whole>
    <a:ln w="19050"/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AC268E-F1ED-46E3-AB52-6AC15C9AD55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774F5664-B2B0-4C1F-B59A-C3A4C512CA44}">
      <dgm:prSet phldrT="[Текст]" custT="1"/>
      <dgm:spPr/>
      <dgm:t>
        <a:bodyPr/>
        <a:lstStyle/>
        <a:p>
          <a:r>
            <a:rPr lang="ru-RU" sz="2000" b="1" cap="none" spc="0">
              <a:ln w="10541" cmpd="sng">
                <a:prstDash val="solid"/>
              </a:ln>
              <a:effectLst/>
              <a:latin typeface="Times New Roman" pitchFamily="18" charset="0"/>
              <a:cs typeface="Times New Roman" pitchFamily="18" charset="0"/>
            </a:rPr>
            <a:t>11</a:t>
          </a:r>
        </a:p>
      </dgm:t>
    </dgm:pt>
    <dgm:pt modelId="{BFF103C8-7817-483B-A588-B8FBABBA7906}" type="parTrans" cxnId="{F3CE6590-C698-4A5E-A66B-E27B6FFFA1E8}">
      <dgm:prSet/>
      <dgm:spPr/>
      <dgm:t>
        <a:bodyPr/>
        <a:lstStyle/>
        <a:p>
          <a:endParaRPr lang="ru-RU" sz="2000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C0ACCC7D-635D-43C6-9A74-41C7C6190F07}" type="sibTrans" cxnId="{F3CE6590-C698-4A5E-A66B-E27B6FFFA1E8}">
      <dgm:prSet/>
      <dgm:spPr/>
      <dgm:t>
        <a:bodyPr/>
        <a:lstStyle/>
        <a:p>
          <a:endParaRPr lang="ru-RU" sz="2000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F1617A1C-0231-4DFA-B8EE-7AB6D392C55A}">
      <dgm:prSet phldrT="[Текст]" custT="1"/>
      <dgm:spPr/>
      <dgm:t>
        <a:bodyPr/>
        <a:lstStyle/>
        <a:p>
          <a:r>
            <a:rPr lang="ru-RU" sz="2000" b="1" cap="none" spc="0">
              <a:ln w="10541" cmpd="sng">
                <a:prstDash val="solid"/>
              </a:ln>
              <a:effectLst/>
              <a:latin typeface="Times New Roman" pitchFamily="18" charset="0"/>
              <a:cs typeface="Times New Roman" pitchFamily="18" charset="0"/>
            </a:rPr>
            <a:t>3</a:t>
          </a:r>
        </a:p>
      </dgm:t>
    </dgm:pt>
    <dgm:pt modelId="{401EA81C-8E0E-47FD-91D8-FE5D5A2620A8}" type="parTrans" cxnId="{A0337DBF-99BA-4129-8D7D-4D285298BEBB}">
      <dgm:prSet/>
      <dgm:spPr/>
      <dgm:t>
        <a:bodyPr/>
        <a:lstStyle/>
        <a:p>
          <a:endParaRPr lang="ru-RU" sz="2000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D995F55-BB58-4E91-83C1-84F9E077981D}" type="sibTrans" cxnId="{A0337DBF-99BA-4129-8D7D-4D285298BEBB}">
      <dgm:prSet/>
      <dgm:spPr/>
      <dgm:t>
        <a:bodyPr/>
        <a:lstStyle/>
        <a:p>
          <a:endParaRPr lang="ru-RU" sz="2000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AEA30110-7DED-42B2-9260-361ED69F0018}">
      <dgm:prSet phldrT="[Текст]" custT="1"/>
      <dgm:spPr/>
      <dgm:t>
        <a:bodyPr/>
        <a:lstStyle/>
        <a:p>
          <a:r>
            <a:rPr lang="ru-RU" sz="2000" b="1" cap="none" spc="0">
              <a:ln w="10541" cmpd="sng">
                <a:prstDash val="solid"/>
              </a:ln>
              <a:effectLst/>
              <a:latin typeface="Times New Roman" pitchFamily="18" charset="0"/>
              <a:cs typeface="Times New Roman" pitchFamily="18" charset="0"/>
            </a:rPr>
            <a:t>1</a:t>
          </a:r>
        </a:p>
      </dgm:t>
    </dgm:pt>
    <dgm:pt modelId="{B33ECAF8-E1FC-403B-AFAE-587C853EEC53}" type="parTrans" cxnId="{EF9E2A03-751B-41CF-8DD5-96BD8C8FCC4A}">
      <dgm:prSet/>
      <dgm:spPr/>
      <dgm:t>
        <a:bodyPr/>
        <a:lstStyle/>
        <a:p>
          <a:endParaRPr lang="ru-RU" sz="2000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1228FEFD-CF5F-430E-9C33-576CC2404F43}" type="sibTrans" cxnId="{EF9E2A03-751B-41CF-8DD5-96BD8C8FCC4A}">
      <dgm:prSet/>
      <dgm:spPr/>
      <dgm:t>
        <a:bodyPr/>
        <a:lstStyle/>
        <a:p>
          <a:endParaRPr lang="ru-RU" sz="2000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4D78E0EF-7138-4635-89D7-27B161BDD456}">
      <dgm:prSet phldrT="[Текст]" custT="1"/>
      <dgm:spPr/>
      <dgm:t>
        <a:bodyPr/>
        <a:lstStyle/>
        <a:p>
          <a:r>
            <a:rPr lang="ru-RU" sz="2000" b="1" cap="none" spc="0">
              <a:ln w="10541" cmpd="sng">
                <a:prstDash val="solid"/>
              </a:ln>
              <a:effectLst/>
              <a:latin typeface="Times New Roman" pitchFamily="18" charset="0"/>
              <a:cs typeface="Times New Roman" pitchFamily="18" charset="0"/>
            </a:rPr>
            <a:t>8</a:t>
          </a:r>
        </a:p>
      </dgm:t>
    </dgm:pt>
    <dgm:pt modelId="{4A15FAE5-AFE6-4997-AF17-674395606833}" type="parTrans" cxnId="{7BFC6E51-36C3-43B8-BAE2-3630C6AE41D4}">
      <dgm:prSet/>
      <dgm:spPr/>
      <dgm:t>
        <a:bodyPr/>
        <a:lstStyle/>
        <a:p>
          <a:endParaRPr lang="ru-RU" sz="2000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9F2EA025-CC11-4C8C-BB4B-B8966448A22F}" type="sibTrans" cxnId="{7BFC6E51-36C3-43B8-BAE2-3630C6AE41D4}">
      <dgm:prSet/>
      <dgm:spPr/>
      <dgm:t>
        <a:bodyPr/>
        <a:lstStyle/>
        <a:p>
          <a:endParaRPr lang="ru-RU" sz="2000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14E8C8DC-61AB-44E8-AF07-E2AE7891D41F}">
      <dgm:prSet phldrT="[Текст]" custT="1"/>
      <dgm:spPr/>
      <dgm:t>
        <a:bodyPr/>
        <a:lstStyle/>
        <a:p>
          <a:r>
            <a:rPr lang="ru-RU" sz="2000" b="1" cap="none" spc="0">
              <a:ln w="10541" cmpd="sng">
                <a:prstDash val="solid"/>
              </a:ln>
              <a:effectLst/>
              <a:latin typeface="Times New Roman" pitchFamily="18" charset="0"/>
              <a:cs typeface="Times New Roman" pitchFamily="18" charset="0"/>
            </a:rPr>
            <a:t>13</a:t>
          </a:r>
        </a:p>
      </dgm:t>
    </dgm:pt>
    <dgm:pt modelId="{8CB28908-8C78-4752-81EC-612A47F01A74}" type="parTrans" cxnId="{3C132079-9A51-4646-B091-087C155E5DCC}">
      <dgm:prSet/>
      <dgm:spPr/>
      <dgm:t>
        <a:bodyPr/>
        <a:lstStyle/>
        <a:p>
          <a:endParaRPr lang="ru-RU" sz="2000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AD89BC39-2C1A-4668-BFCC-1B86CF610D3D}" type="sibTrans" cxnId="{3C132079-9A51-4646-B091-087C155E5DCC}">
      <dgm:prSet/>
      <dgm:spPr/>
      <dgm:t>
        <a:bodyPr/>
        <a:lstStyle/>
        <a:p>
          <a:endParaRPr lang="ru-RU" sz="2000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B14FE8AB-9B36-474A-891E-BEA0E291BAAA}">
      <dgm:prSet phldrT="[Текст]" custT="1"/>
      <dgm:spPr/>
      <dgm:t>
        <a:bodyPr/>
        <a:lstStyle/>
        <a:p>
          <a:r>
            <a:rPr lang="ru-RU" sz="2000" b="1" cap="none" spc="0">
              <a:ln w="10541" cmpd="sng">
                <a:prstDash val="solid"/>
              </a:ln>
              <a:effectLst/>
              <a:latin typeface="Times New Roman" pitchFamily="18" charset="0"/>
              <a:cs typeface="Times New Roman" pitchFamily="18" charset="0"/>
            </a:rPr>
            <a:t>10</a:t>
          </a:r>
        </a:p>
      </dgm:t>
    </dgm:pt>
    <dgm:pt modelId="{2BD94025-2C85-4BAE-AD58-19460F0D6B5D}" type="parTrans" cxnId="{AC9F404A-54FB-4550-B995-0AB66630B59D}">
      <dgm:prSet/>
      <dgm:spPr/>
      <dgm:t>
        <a:bodyPr/>
        <a:lstStyle/>
        <a:p>
          <a:endParaRPr lang="ru-RU" sz="2000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BD354DB4-D800-4E0E-B026-E4D5FB82A84B}" type="sibTrans" cxnId="{AC9F404A-54FB-4550-B995-0AB66630B59D}">
      <dgm:prSet/>
      <dgm:spPr/>
      <dgm:t>
        <a:bodyPr/>
        <a:lstStyle/>
        <a:p>
          <a:endParaRPr lang="ru-RU" sz="2000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4FE3DC81-373E-4EDC-B3F4-6C4A3F16A4D2}">
      <dgm:prSet custT="1"/>
      <dgm:spPr/>
      <dgm:t>
        <a:bodyPr/>
        <a:lstStyle/>
        <a:p>
          <a:r>
            <a:rPr lang="ru-RU" sz="2000" b="1" cap="none" spc="0">
              <a:ln w="10541" cmpd="sng">
                <a:prstDash val="solid"/>
              </a:ln>
              <a:effectLst/>
              <a:latin typeface="Times New Roman" pitchFamily="18" charset="0"/>
              <a:cs typeface="Times New Roman" pitchFamily="18" charset="0"/>
            </a:rPr>
            <a:t>2</a:t>
          </a:r>
        </a:p>
      </dgm:t>
    </dgm:pt>
    <dgm:pt modelId="{4414A73D-21A4-4FD5-BCB4-39F5F704799A}" type="parTrans" cxnId="{D3FEA30A-6ED9-4837-94BB-B96B6D38ED0A}">
      <dgm:prSet/>
      <dgm:spPr/>
      <dgm:t>
        <a:bodyPr/>
        <a:lstStyle/>
        <a:p>
          <a:endParaRPr lang="ru-RU" sz="2000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DEAF1A13-2A62-444D-9CBA-29E6275EA2EF}" type="sibTrans" cxnId="{D3FEA30A-6ED9-4837-94BB-B96B6D38ED0A}">
      <dgm:prSet/>
      <dgm:spPr/>
      <dgm:t>
        <a:bodyPr/>
        <a:lstStyle/>
        <a:p>
          <a:endParaRPr lang="ru-RU" sz="2000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7504A179-98E9-4350-8377-AE4029DD57F7}">
      <dgm:prSet custT="1"/>
      <dgm:spPr/>
      <dgm:t>
        <a:bodyPr/>
        <a:lstStyle/>
        <a:p>
          <a:r>
            <a:rPr lang="ru-RU" sz="2000" b="1" cap="none" spc="0">
              <a:ln w="10541" cmpd="sng">
                <a:prstDash val="solid"/>
              </a:ln>
              <a:effectLst/>
              <a:latin typeface="Times New Roman" pitchFamily="18" charset="0"/>
              <a:cs typeface="Times New Roman" pitchFamily="18" charset="0"/>
            </a:rPr>
            <a:t>9</a:t>
          </a:r>
        </a:p>
      </dgm:t>
    </dgm:pt>
    <dgm:pt modelId="{AED8C3EE-C988-4CBA-B3B4-EF1C643CA466}" type="parTrans" cxnId="{A780FA39-4656-4A03-98A3-0FBA1BFFCDDD}">
      <dgm:prSet/>
      <dgm:spPr/>
      <dgm:t>
        <a:bodyPr/>
        <a:lstStyle/>
        <a:p>
          <a:endParaRPr lang="ru-RU" sz="2000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DC41B5CD-320C-451E-991B-8AC26C9376B9}" type="sibTrans" cxnId="{A780FA39-4656-4A03-98A3-0FBA1BFFCDDD}">
      <dgm:prSet/>
      <dgm:spPr/>
      <dgm:t>
        <a:bodyPr/>
        <a:lstStyle/>
        <a:p>
          <a:endParaRPr lang="ru-RU" sz="2000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9E32028E-436D-4845-962F-89FD705EC6C0}">
      <dgm:prSet custT="1"/>
      <dgm:spPr/>
      <dgm:t>
        <a:bodyPr/>
        <a:lstStyle/>
        <a:p>
          <a:r>
            <a:rPr lang="ru-RU" sz="2000" b="1" cap="none" spc="0">
              <a:ln w="10541" cmpd="sng">
                <a:prstDash val="solid"/>
              </a:ln>
              <a:effectLst/>
              <a:latin typeface="Times New Roman" pitchFamily="18" charset="0"/>
              <a:cs typeface="Times New Roman" pitchFamily="18" charset="0"/>
            </a:rPr>
            <a:t>18</a:t>
          </a:r>
        </a:p>
      </dgm:t>
    </dgm:pt>
    <dgm:pt modelId="{A2CDA527-B848-47E9-A9EB-563165AF779F}" type="parTrans" cxnId="{8DDCCBAE-8D8C-4D50-8315-48DD66D53272}">
      <dgm:prSet/>
      <dgm:spPr/>
      <dgm:t>
        <a:bodyPr/>
        <a:lstStyle/>
        <a:p>
          <a:endParaRPr lang="ru-RU" sz="2000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CF3B4E14-AD7C-4628-AA95-902676A5CCEA}" type="sibTrans" cxnId="{8DDCCBAE-8D8C-4D50-8315-48DD66D53272}">
      <dgm:prSet/>
      <dgm:spPr/>
      <dgm:t>
        <a:bodyPr/>
        <a:lstStyle/>
        <a:p>
          <a:endParaRPr lang="ru-RU" sz="2000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BA045EC-B6CB-4ADD-A52D-89E900B5EB75}">
      <dgm:prSet custT="1"/>
      <dgm:spPr/>
      <dgm:t>
        <a:bodyPr/>
        <a:lstStyle/>
        <a:p>
          <a:r>
            <a:rPr lang="ru-RU" sz="2000" b="1" cap="none" spc="0">
              <a:ln w="10541" cmpd="sng">
                <a:prstDash val="solid"/>
              </a:ln>
              <a:effectLst/>
              <a:latin typeface="Times New Roman" pitchFamily="18" charset="0"/>
              <a:cs typeface="Times New Roman" pitchFamily="18" charset="0"/>
            </a:rPr>
            <a:t>14</a:t>
          </a:r>
        </a:p>
      </dgm:t>
    </dgm:pt>
    <dgm:pt modelId="{3BD40A42-E2BF-4E6A-A2EE-7C414774724E}" type="parTrans" cxnId="{EA08136D-DC9C-4307-87C2-CD27C2E18FCE}">
      <dgm:prSet/>
      <dgm:spPr/>
      <dgm:t>
        <a:bodyPr/>
        <a:lstStyle/>
        <a:p>
          <a:endParaRPr lang="ru-RU" sz="2000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49CE3263-62F7-4BA6-84B4-111BFB8C6BB6}" type="sibTrans" cxnId="{EA08136D-DC9C-4307-87C2-CD27C2E18FCE}">
      <dgm:prSet/>
      <dgm:spPr/>
      <dgm:t>
        <a:bodyPr/>
        <a:lstStyle/>
        <a:p>
          <a:endParaRPr lang="ru-RU" sz="2000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4951223F-82B9-4FF8-AED8-7DB4E2CD7FC2}">
      <dgm:prSet custT="1"/>
      <dgm:spPr/>
      <dgm:t>
        <a:bodyPr/>
        <a:lstStyle/>
        <a:p>
          <a:r>
            <a:rPr lang="ru-RU" sz="2000" b="1" cap="none" spc="0">
              <a:ln w="10541" cmpd="sng">
                <a:prstDash val="solid"/>
              </a:ln>
              <a:effectLst/>
              <a:latin typeface="Times New Roman" pitchFamily="18" charset="0"/>
              <a:cs typeface="Times New Roman" pitchFamily="18" charset="0"/>
            </a:rPr>
            <a:t>5</a:t>
          </a:r>
        </a:p>
      </dgm:t>
    </dgm:pt>
    <dgm:pt modelId="{CD5858EA-051E-41DB-B557-2894BE60890B}" type="parTrans" cxnId="{6EABDC90-ABAC-4ED3-BB03-A96C232DDAA3}">
      <dgm:prSet/>
      <dgm:spPr/>
      <dgm:t>
        <a:bodyPr/>
        <a:lstStyle/>
        <a:p>
          <a:endParaRPr lang="ru-RU" sz="2000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C84BB1DE-BACC-4818-8075-01889D6A23FE}" type="sibTrans" cxnId="{6EABDC90-ABAC-4ED3-BB03-A96C232DDAA3}">
      <dgm:prSet/>
      <dgm:spPr/>
      <dgm:t>
        <a:bodyPr/>
        <a:lstStyle/>
        <a:p>
          <a:endParaRPr lang="ru-RU" sz="2000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7E373374-CCFB-4EC1-B670-88E9F3EB7C4B}">
      <dgm:prSet custT="1"/>
      <dgm:spPr/>
      <dgm:t>
        <a:bodyPr/>
        <a:lstStyle/>
        <a:p>
          <a:r>
            <a:rPr lang="ru-RU" sz="2000" b="1" cap="none" spc="0">
              <a:ln w="10541" cmpd="sng">
                <a:prstDash val="solid"/>
              </a:ln>
              <a:effectLst/>
              <a:latin typeface="Times New Roman" pitchFamily="18" charset="0"/>
              <a:cs typeface="Times New Roman" pitchFamily="18" charset="0"/>
            </a:rPr>
            <a:t>17</a:t>
          </a:r>
        </a:p>
      </dgm:t>
    </dgm:pt>
    <dgm:pt modelId="{11CFB1CD-8CE9-4D7B-B317-3371314E34F0}" type="parTrans" cxnId="{BDBB9DBC-697D-4851-AA12-A80FA570791A}">
      <dgm:prSet/>
      <dgm:spPr/>
      <dgm:t>
        <a:bodyPr/>
        <a:lstStyle/>
        <a:p>
          <a:endParaRPr lang="ru-RU" sz="2000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6C3EE48F-C927-47A4-921B-424477B3BDD9}" type="sibTrans" cxnId="{BDBB9DBC-697D-4851-AA12-A80FA570791A}">
      <dgm:prSet/>
      <dgm:spPr/>
      <dgm:t>
        <a:bodyPr/>
        <a:lstStyle/>
        <a:p>
          <a:endParaRPr lang="ru-RU" sz="2000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9E942559-0522-4246-BCE0-A89AA696772D}">
      <dgm:prSet custT="1"/>
      <dgm:spPr/>
      <dgm:t>
        <a:bodyPr/>
        <a:lstStyle/>
        <a:p>
          <a:r>
            <a:rPr lang="ru-RU" sz="2000" b="1" cap="none" spc="0">
              <a:ln w="10541" cmpd="sng">
                <a:prstDash val="solid"/>
              </a:ln>
              <a:effectLst/>
              <a:latin typeface="Times New Roman" pitchFamily="18" charset="0"/>
              <a:cs typeface="Times New Roman" pitchFamily="18" charset="0"/>
            </a:rPr>
            <a:t>14</a:t>
          </a:r>
        </a:p>
      </dgm:t>
    </dgm:pt>
    <dgm:pt modelId="{5E31367B-9455-41DA-9519-CCC802A988C7}" type="parTrans" cxnId="{2B358AAC-E00B-472A-A030-FE783F411487}">
      <dgm:prSet/>
      <dgm:spPr/>
      <dgm:t>
        <a:bodyPr/>
        <a:lstStyle/>
        <a:p>
          <a:endParaRPr lang="ru-RU" sz="2000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460C573B-21AA-4CE3-B56C-0A64DCD111F9}" type="sibTrans" cxnId="{2B358AAC-E00B-472A-A030-FE783F411487}">
      <dgm:prSet/>
      <dgm:spPr/>
      <dgm:t>
        <a:bodyPr/>
        <a:lstStyle/>
        <a:p>
          <a:endParaRPr lang="ru-RU" sz="2000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DB8CA461-370C-4F3D-B046-B09FA61298E5}">
      <dgm:prSet custT="1"/>
      <dgm:spPr/>
      <dgm:t>
        <a:bodyPr/>
        <a:lstStyle/>
        <a:p>
          <a:r>
            <a:rPr lang="ru-RU" sz="2000" b="1" cap="none" spc="0">
              <a:ln w="10541" cmpd="sng">
                <a:prstDash val="solid"/>
              </a:ln>
              <a:effectLst/>
              <a:latin typeface="Times New Roman" pitchFamily="18" charset="0"/>
              <a:cs typeface="Times New Roman" pitchFamily="18" charset="0"/>
            </a:rPr>
            <a:t>4</a:t>
          </a:r>
        </a:p>
      </dgm:t>
    </dgm:pt>
    <dgm:pt modelId="{D1A075B8-B353-4BB2-84D4-F7FC0F4EB6BF}" type="parTrans" cxnId="{9FB640E7-139C-4CC1-AEDA-483552DD91A5}">
      <dgm:prSet/>
      <dgm:spPr/>
      <dgm:t>
        <a:bodyPr/>
        <a:lstStyle/>
        <a:p>
          <a:endParaRPr lang="ru-RU" sz="2000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ADDD52D3-0533-4CA0-89C5-A342EBFBF87F}" type="sibTrans" cxnId="{9FB640E7-139C-4CC1-AEDA-483552DD91A5}">
      <dgm:prSet/>
      <dgm:spPr/>
      <dgm:t>
        <a:bodyPr/>
        <a:lstStyle/>
        <a:p>
          <a:endParaRPr lang="ru-RU" sz="2000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17F1D73A-2A43-459D-8D8E-2E3278DFE299}">
      <dgm:prSet custT="1"/>
      <dgm:spPr/>
      <dgm:t>
        <a:bodyPr/>
        <a:lstStyle/>
        <a:p>
          <a:r>
            <a:rPr lang="ru-RU" sz="2000" b="1" cap="none" spc="0">
              <a:ln w="10541" cmpd="sng">
                <a:prstDash val="solid"/>
              </a:ln>
              <a:effectLst/>
              <a:latin typeface="Times New Roman" pitchFamily="18" charset="0"/>
              <a:cs typeface="Times New Roman" pitchFamily="18" charset="0"/>
            </a:rPr>
            <a:t>12</a:t>
          </a:r>
        </a:p>
      </dgm:t>
    </dgm:pt>
    <dgm:pt modelId="{7CD94E97-F682-4E00-970F-D3F30E36B15B}" type="parTrans" cxnId="{BD79DF78-C94A-4CFA-99E0-87F3F8D079D9}">
      <dgm:prSet/>
      <dgm:spPr/>
      <dgm:t>
        <a:bodyPr/>
        <a:lstStyle/>
        <a:p>
          <a:endParaRPr lang="ru-RU" sz="2000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C53B7526-62AB-40A2-8216-1B5653EDCFFD}" type="sibTrans" cxnId="{BD79DF78-C94A-4CFA-99E0-87F3F8D079D9}">
      <dgm:prSet/>
      <dgm:spPr/>
      <dgm:t>
        <a:bodyPr/>
        <a:lstStyle/>
        <a:p>
          <a:endParaRPr lang="ru-RU" sz="2000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60730751-2D40-4AD7-81C6-EF36CA7A2F85}">
      <dgm:prSet custT="1"/>
      <dgm:spPr/>
      <dgm:t>
        <a:bodyPr/>
        <a:lstStyle/>
        <a:p>
          <a:r>
            <a:rPr lang="ru-RU" sz="2000" b="1" cap="none" spc="0">
              <a:ln w="10541" cmpd="sng">
                <a:prstDash val="solid"/>
              </a:ln>
              <a:effectLst/>
              <a:latin typeface="Times New Roman" pitchFamily="18" charset="0"/>
              <a:cs typeface="Times New Roman" pitchFamily="18" charset="0"/>
            </a:rPr>
            <a:t>7</a:t>
          </a:r>
        </a:p>
      </dgm:t>
    </dgm:pt>
    <dgm:pt modelId="{5481FDDF-7868-4446-87C1-D73384F945A3}" type="parTrans" cxnId="{1DD3A33D-0E85-40FA-8949-1BFFA59830A7}">
      <dgm:prSet/>
      <dgm:spPr/>
      <dgm:t>
        <a:bodyPr/>
        <a:lstStyle/>
        <a:p>
          <a:endParaRPr lang="ru-RU" sz="2000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3052FA60-FEEB-47C3-A001-B7089906CD2C}" type="sibTrans" cxnId="{1DD3A33D-0E85-40FA-8949-1BFFA59830A7}">
      <dgm:prSet/>
      <dgm:spPr/>
      <dgm:t>
        <a:bodyPr/>
        <a:lstStyle/>
        <a:p>
          <a:endParaRPr lang="ru-RU" sz="2000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9F8C5000-0BC1-478B-9B3D-43E0759665AF}">
      <dgm:prSet custT="1"/>
      <dgm:spPr/>
      <dgm:t>
        <a:bodyPr/>
        <a:lstStyle/>
        <a:p>
          <a:r>
            <a:rPr lang="ru-RU" sz="2000" b="1" cap="none" spc="0">
              <a:ln w="10541" cmpd="sng">
                <a:prstDash val="solid"/>
              </a:ln>
              <a:effectLst/>
              <a:latin typeface="Times New Roman" pitchFamily="18" charset="0"/>
              <a:cs typeface="Times New Roman" pitchFamily="18" charset="0"/>
            </a:rPr>
            <a:t>16</a:t>
          </a:r>
        </a:p>
      </dgm:t>
    </dgm:pt>
    <dgm:pt modelId="{967DBD19-04DA-4728-8E75-78883F5ACAF7}" type="parTrans" cxnId="{AA83B88C-E9B4-4702-AFF2-F319558B737B}">
      <dgm:prSet/>
      <dgm:spPr/>
      <dgm:t>
        <a:bodyPr/>
        <a:lstStyle/>
        <a:p>
          <a:endParaRPr lang="ru-RU" sz="2000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DD85E754-DCD0-471C-9149-EB55590F0743}" type="sibTrans" cxnId="{AA83B88C-E9B4-4702-AFF2-F319558B737B}">
      <dgm:prSet/>
      <dgm:spPr/>
      <dgm:t>
        <a:bodyPr/>
        <a:lstStyle/>
        <a:p>
          <a:endParaRPr lang="ru-RU" sz="2000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BF4E7A95-843B-4732-A27B-EDBCE678AAEB}">
      <dgm:prSet custT="1"/>
      <dgm:spPr/>
      <dgm:t>
        <a:bodyPr/>
        <a:lstStyle/>
        <a:p>
          <a:r>
            <a:rPr lang="ru-RU" sz="2000" b="1" cap="none" spc="0">
              <a:ln w="10541" cmpd="sng">
                <a:prstDash val="solid"/>
              </a:ln>
              <a:effectLst/>
              <a:latin typeface="Times New Roman" pitchFamily="18" charset="0"/>
              <a:cs typeface="Times New Roman" pitchFamily="18" charset="0"/>
            </a:rPr>
            <a:t>15</a:t>
          </a:r>
        </a:p>
      </dgm:t>
    </dgm:pt>
    <dgm:pt modelId="{58FD45E7-C8B4-42DD-8473-34A3C03CDD49}" type="parTrans" cxnId="{6DA06072-528B-4056-AAF6-DF56BB5F1CB9}">
      <dgm:prSet/>
      <dgm:spPr/>
      <dgm:t>
        <a:bodyPr/>
        <a:lstStyle/>
        <a:p>
          <a:endParaRPr lang="ru-RU" sz="2000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AFFC30EC-CFE4-4EF7-A832-6FB084E8BBC6}" type="sibTrans" cxnId="{6DA06072-528B-4056-AAF6-DF56BB5F1CB9}">
      <dgm:prSet/>
      <dgm:spPr/>
      <dgm:t>
        <a:bodyPr/>
        <a:lstStyle/>
        <a:p>
          <a:endParaRPr lang="ru-RU" sz="2000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371CCA90-F90F-4EF5-97E6-D66A9B0DA362}" type="pres">
      <dgm:prSet presAssocID="{93AC268E-F1ED-46E3-AB52-6AC15C9AD55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1279F24-6ABA-43EC-8B72-07CECDC3F1B7}" type="pres">
      <dgm:prSet presAssocID="{774F5664-B2B0-4C1F-B59A-C3A4C512CA44}" presName="hierRoot1" presStyleCnt="0"/>
      <dgm:spPr/>
    </dgm:pt>
    <dgm:pt modelId="{01D48DF8-D6CD-4182-8238-5F71F6874E14}" type="pres">
      <dgm:prSet presAssocID="{774F5664-B2B0-4C1F-B59A-C3A4C512CA44}" presName="composite" presStyleCnt="0"/>
      <dgm:spPr/>
    </dgm:pt>
    <dgm:pt modelId="{FDE788FA-062B-4905-AE58-1DACCF25D98D}" type="pres">
      <dgm:prSet presAssocID="{774F5664-B2B0-4C1F-B59A-C3A4C512CA44}" presName="background" presStyleLbl="node0" presStyleIdx="0" presStyleCnt="1"/>
      <dgm:spPr/>
    </dgm:pt>
    <dgm:pt modelId="{F5ABED11-FFE6-47AB-A6FE-797CF270877C}" type="pres">
      <dgm:prSet presAssocID="{774F5664-B2B0-4C1F-B59A-C3A4C512CA44}" presName="text" presStyleLbl="fgAcc0" presStyleIdx="0" presStyleCnt="1" custScaleX="2612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828E99-7E74-40D0-998F-6098E8AF584E}" type="pres">
      <dgm:prSet presAssocID="{774F5664-B2B0-4C1F-B59A-C3A4C512CA44}" presName="hierChild2" presStyleCnt="0"/>
      <dgm:spPr/>
    </dgm:pt>
    <dgm:pt modelId="{214FD5BA-D9FB-48C8-8132-2EBFEA5BA668}" type="pres">
      <dgm:prSet presAssocID="{401EA81C-8E0E-47FD-91D8-FE5D5A2620A8}" presName="Name10" presStyleLbl="parChTrans1D2" presStyleIdx="0" presStyleCnt="3"/>
      <dgm:spPr/>
      <dgm:t>
        <a:bodyPr/>
        <a:lstStyle/>
        <a:p>
          <a:endParaRPr lang="ru-RU"/>
        </a:p>
      </dgm:t>
    </dgm:pt>
    <dgm:pt modelId="{98C7B789-6EC7-460F-A9F0-1AABF27151E7}" type="pres">
      <dgm:prSet presAssocID="{F1617A1C-0231-4DFA-B8EE-7AB6D392C55A}" presName="hierRoot2" presStyleCnt="0"/>
      <dgm:spPr/>
    </dgm:pt>
    <dgm:pt modelId="{DD629776-51ED-452B-AD5B-B3957AC1DFA3}" type="pres">
      <dgm:prSet presAssocID="{F1617A1C-0231-4DFA-B8EE-7AB6D392C55A}" presName="composite2" presStyleCnt="0"/>
      <dgm:spPr/>
    </dgm:pt>
    <dgm:pt modelId="{4B91BF34-44AA-49B4-AFDA-ACC7D1EE4EFB}" type="pres">
      <dgm:prSet presAssocID="{F1617A1C-0231-4DFA-B8EE-7AB6D392C55A}" presName="background2" presStyleLbl="node2" presStyleIdx="0" presStyleCnt="3"/>
      <dgm:spPr/>
    </dgm:pt>
    <dgm:pt modelId="{2CFE69A8-B6D5-461B-BFD6-10D3BD8D65B0}" type="pres">
      <dgm:prSet presAssocID="{F1617A1C-0231-4DFA-B8EE-7AB6D392C55A}" presName="text2" presStyleLbl="fgAcc2" presStyleIdx="0" presStyleCnt="3" custScaleX="1442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FF8000-DC8E-4009-BAF2-BD3682FB7B42}" type="pres">
      <dgm:prSet presAssocID="{F1617A1C-0231-4DFA-B8EE-7AB6D392C55A}" presName="hierChild3" presStyleCnt="0"/>
      <dgm:spPr/>
    </dgm:pt>
    <dgm:pt modelId="{F8E1E6E2-6125-4C1F-BD4E-248E91532ECE}" type="pres">
      <dgm:prSet presAssocID="{B33ECAF8-E1FC-403B-AFAE-587C853EEC53}" presName="Name17" presStyleLbl="parChTrans1D3" presStyleIdx="0" presStyleCnt="4"/>
      <dgm:spPr/>
      <dgm:t>
        <a:bodyPr/>
        <a:lstStyle/>
        <a:p>
          <a:endParaRPr lang="ru-RU"/>
        </a:p>
      </dgm:t>
    </dgm:pt>
    <dgm:pt modelId="{2F6C97FB-8626-4ACE-ADFC-59A57F6E5FAC}" type="pres">
      <dgm:prSet presAssocID="{AEA30110-7DED-42B2-9260-361ED69F0018}" presName="hierRoot3" presStyleCnt="0"/>
      <dgm:spPr/>
    </dgm:pt>
    <dgm:pt modelId="{385035B4-628A-4C7D-AD39-914854F5AC0F}" type="pres">
      <dgm:prSet presAssocID="{AEA30110-7DED-42B2-9260-361ED69F0018}" presName="composite3" presStyleCnt="0"/>
      <dgm:spPr/>
    </dgm:pt>
    <dgm:pt modelId="{4BDF8535-19E7-46A4-B92C-B7FF95F348ED}" type="pres">
      <dgm:prSet presAssocID="{AEA30110-7DED-42B2-9260-361ED69F0018}" presName="background3" presStyleLbl="node3" presStyleIdx="0" presStyleCnt="4"/>
      <dgm:spPr/>
    </dgm:pt>
    <dgm:pt modelId="{A1211654-A714-40C9-BBEB-8505A57B5C11}" type="pres">
      <dgm:prSet presAssocID="{AEA30110-7DED-42B2-9260-361ED69F0018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F8E497-C5AA-4BE1-8848-69119CCFD14D}" type="pres">
      <dgm:prSet presAssocID="{AEA30110-7DED-42B2-9260-361ED69F0018}" presName="hierChild4" presStyleCnt="0"/>
      <dgm:spPr/>
    </dgm:pt>
    <dgm:pt modelId="{A69FD286-2608-43FD-88B4-C62E2320BFB3}" type="pres">
      <dgm:prSet presAssocID="{AED8C3EE-C988-4CBA-B3B4-EF1C643CA466}" presName="Name23" presStyleLbl="parChTrans1D4" presStyleIdx="0" presStyleCnt="10"/>
      <dgm:spPr/>
      <dgm:t>
        <a:bodyPr/>
        <a:lstStyle/>
        <a:p>
          <a:endParaRPr lang="ru-RU"/>
        </a:p>
      </dgm:t>
    </dgm:pt>
    <dgm:pt modelId="{80759712-582A-48EB-8BF7-B477588DF3CC}" type="pres">
      <dgm:prSet presAssocID="{7504A179-98E9-4350-8377-AE4029DD57F7}" presName="hierRoot4" presStyleCnt="0"/>
      <dgm:spPr/>
    </dgm:pt>
    <dgm:pt modelId="{D751C1A1-B3E8-43CF-A8F6-F6D96F4943F6}" type="pres">
      <dgm:prSet presAssocID="{7504A179-98E9-4350-8377-AE4029DD57F7}" presName="composite4" presStyleCnt="0"/>
      <dgm:spPr/>
    </dgm:pt>
    <dgm:pt modelId="{3370454A-F93B-4490-8F1F-CAF962D99C30}" type="pres">
      <dgm:prSet presAssocID="{7504A179-98E9-4350-8377-AE4029DD57F7}" presName="background4" presStyleLbl="node4" presStyleIdx="0" presStyleCnt="10"/>
      <dgm:spPr/>
    </dgm:pt>
    <dgm:pt modelId="{BC216DD7-206E-4B19-AF3F-1B50C8C3C14E}" type="pres">
      <dgm:prSet presAssocID="{7504A179-98E9-4350-8377-AE4029DD57F7}" presName="text4" presStyleLbl="fgAcc4" presStyleIdx="0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767464-B73B-4327-98D4-A89BF6DCDB58}" type="pres">
      <dgm:prSet presAssocID="{7504A179-98E9-4350-8377-AE4029DD57F7}" presName="hierChild5" presStyleCnt="0"/>
      <dgm:spPr/>
    </dgm:pt>
    <dgm:pt modelId="{12E1C865-693A-47ED-BE3A-E9254F101CA1}" type="pres">
      <dgm:prSet presAssocID="{A2CDA527-B848-47E9-A9EB-563165AF779F}" presName="Name23" presStyleLbl="parChTrans1D4" presStyleIdx="1" presStyleCnt="10"/>
      <dgm:spPr/>
      <dgm:t>
        <a:bodyPr/>
        <a:lstStyle/>
        <a:p>
          <a:endParaRPr lang="ru-RU"/>
        </a:p>
      </dgm:t>
    </dgm:pt>
    <dgm:pt modelId="{5691EBC4-FE2E-44B8-875D-E382118960C9}" type="pres">
      <dgm:prSet presAssocID="{9E32028E-436D-4845-962F-89FD705EC6C0}" presName="hierRoot4" presStyleCnt="0"/>
      <dgm:spPr/>
    </dgm:pt>
    <dgm:pt modelId="{3691D1E0-F476-4076-B3E4-E65B1DADC31A}" type="pres">
      <dgm:prSet presAssocID="{9E32028E-436D-4845-962F-89FD705EC6C0}" presName="composite4" presStyleCnt="0"/>
      <dgm:spPr/>
    </dgm:pt>
    <dgm:pt modelId="{EAE03D12-CED0-4203-A488-E0C4C96E88B9}" type="pres">
      <dgm:prSet presAssocID="{9E32028E-436D-4845-962F-89FD705EC6C0}" presName="background4" presStyleLbl="node4" presStyleIdx="1" presStyleCnt="10"/>
      <dgm:spPr/>
    </dgm:pt>
    <dgm:pt modelId="{3E7FBD21-E3B2-42AD-A36D-2A61B3A7FD9E}" type="pres">
      <dgm:prSet presAssocID="{9E32028E-436D-4845-962F-89FD705EC6C0}" presName="text4" presStyleLbl="fgAcc4" presStyleIdx="1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9942D2-A433-4D27-A3F9-36D010B29DD8}" type="pres">
      <dgm:prSet presAssocID="{9E32028E-436D-4845-962F-89FD705EC6C0}" presName="hierChild5" presStyleCnt="0"/>
      <dgm:spPr/>
    </dgm:pt>
    <dgm:pt modelId="{6ADDEFBC-F0E4-427A-A748-4A91F56ED45B}" type="pres">
      <dgm:prSet presAssocID="{3BD40A42-E2BF-4E6A-A2EE-7C414774724E}" presName="Name23" presStyleLbl="parChTrans1D4" presStyleIdx="2" presStyleCnt="10"/>
      <dgm:spPr/>
      <dgm:t>
        <a:bodyPr/>
        <a:lstStyle/>
        <a:p>
          <a:endParaRPr lang="ru-RU"/>
        </a:p>
      </dgm:t>
    </dgm:pt>
    <dgm:pt modelId="{46AFF30D-682E-4678-94E3-05CF3E1C2156}" type="pres">
      <dgm:prSet presAssocID="{EBA045EC-B6CB-4ADD-A52D-89E900B5EB75}" presName="hierRoot4" presStyleCnt="0"/>
      <dgm:spPr/>
    </dgm:pt>
    <dgm:pt modelId="{726525FC-E19A-4BBD-873C-563F2FD058BC}" type="pres">
      <dgm:prSet presAssocID="{EBA045EC-B6CB-4ADD-A52D-89E900B5EB75}" presName="composite4" presStyleCnt="0"/>
      <dgm:spPr/>
    </dgm:pt>
    <dgm:pt modelId="{78287A9B-479F-4E84-8D02-8D055F55BD06}" type="pres">
      <dgm:prSet presAssocID="{EBA045EC-B6CB-4ADD-A52D-89E900B5EB75}" presName="background4" presStyleLbl="node4" presStyleIdx="2" presStyleCnt="10"/>
      <dgm:spPr/>
    </dgm:pt>
    <dgm:pt modelId="{20ADE124-F473-4FD6-8726-05F68F817CE6}" type="pres">
      <dgm:prSet presAssocID="{EBA045EC-B6CB-4ADD-A52D-89E900B5EB75}" presName="text4" presStyleLbl="fgAcc4" presStyleIdx="2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118523-AA1F-4230-81B6-88C5A47A93CA}" type="pres">
      <dgm:prSet presAssocID="{EBA045EC-B6CB-4ADD-A52D-89E900B5EB75}" presName="hierChild5" presStyleCnt="0"/>
      <dgm:spPr/>
    </dgm:pt>
    <dgm:pt modelId="{DD4B36EF-F0CD-4223-8C3D-2798CE163CA9}" type="pres">
      <dgm:prSet presAssocID="{4A15FAE5-AFE6-4997-AF17-674395606833}" presName="Name17" presStyleLbl="parChTrans1D3" presStyleIdx="1" presStyleCnt="4"/>
      <dgm:spPr/>
      <dgm:t>
        <a:bodyPr/>
        <a:lstStyle/>
        <a:p>
          <a:endParaRPr lang="ru-RU"/>
        </a:p>
      </dgm:t>
    </dgm:pt>
    <dgm:pt modelId="{49197BEF-258E-43A8-99D7-2E99D72B5B4D}" type="pres">
      <dgm:prSet presAssocID="{4D78E0EF-7138-4635-89D7-27B161BDD456}" presName="hierRoot3" presStyleCnt="0"/>
      <dgm:spPr/>
    </dgm:pt>
    <dgm:pt modelId="{B3841C3A-D49B-42C8-8C4D-30E54DEF725A}" type="pres">
      <dgm:prSet presAssocID="{4D78E0EF-7138-4635-89D7-27B161BDD456}" presName="composite3" presStyleCnt="0"/>
      <dgm:spPr/>
    </dgm:pt>
    <dgm:pt modelId="{57029312-7E87-4F12-B04D-C2FD2CF1B936}" type="pres">
      <dgm:prSet presAssocID="{4D78E0EF-7138-4635-89D7-27B161BDD456}" presName="background3" presStyleLbl="node3" presStyleIdx="1" presStyleCnt="4"/>
      <dgm:spPr/>
    </dgm:pt>
    <dgm:pt modelId="{66F27840-F207-430A-AB25-B778E1BA7B2E}" type="pres">
      <dgm:prSet presAssocID="{4D78E0EF-7138-4635-89D7-27B161BDD456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876E30-52DD-46AC-A3BE-8101D8697C2A}" type="pres">
      <dgm:prSet presAssocID="{4D78E0EF-7138-4635-89D7-27B161BDD456}" presName="hierChild4" presStyleCnt="0"/>
      <dgm:spPr/>
    </dgm:pt>
    <dgm:pt modelId="{E0D6A180-DE56-4430-852F-003E91C0F93E}" type="pres">
      <dgm:prSet presAssocID="{CD5858EA-051E-41DB-B557-2894BE60890B}" presName="Name23" presStyleLbl="parChTrans1D4" presStyleIdx="3" presStyleCnt="10"/>
      <dgm:spPr/>
      <dgm:t>
        <a:bodyPr/>
        <a:lstStyle/>
        <a:p>
          <a:endParaRPr lang="ru-RU"/>
        </a:p>
      </dgm:t>
    </dgm:pt>
    <dgm:pt modelId="{BDA3E5BD-EA22-46FF-902E-1B383F3D3FD4}" type="pres">
      <dgm:prSet presAssocID="{4951223F-82B9-4FF8-AED8-7DB4E2CD7FC2}" presName="hierRoot4" presStyleCnt="0"/>
      <dgm:spPr/>
    </dgm:pt>
    <dgm:pt modelId="{8DE2E4BF-0C09-47E8-853C-2F8DEFFF9C2B}" type="pres">
      <dgm:prSet presAssocID="{4951223F-82B9-4FF8-AED8-7DB4E2CD7FC2}" presName="composite4" presStyleCnt="0"/>
      <dgm:spPr/>
    </dgm:pt>
    <dgm:pt modelId="{815A313E-DDFD-424E-AF11-69BBC2A87287}" type="pres">
      <dgm:prSet presAssocID="{4951223F-82B9-4FF8-AED8-7DB4E2CD7FC2}" presName="background4" presStyleLbl="node4" presStyleIdx="3" presStyleCnt="10"/>
      <dgm:spPr/>
    </dgm:pt>
    <dgm:pt modelId="{66C7F960-D276-489C-AE7E-5DDF7D32FD02}" type="pres">
      <dgm:prSet presAssocID="{4951223F-82B9-4FF8-AED8-7DB4E2CD7FC2}" presName="text4" presStyleLbl="fgAcc4" presStyleIdx="3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EB39F9-61C4-4FEA-A4B3-FD65A5F10D56}" type="pres">
      <dgm:prSet presAssocID="{4951223F-82B9-4FF8-AED8-7DB4E2CD7FC2}" presName="hierChild5" presStyleCnt="0"/>
      <dgm:spPr/>
    </dgm:pt>
    <dgm:pt modelId="{79677326-4BB5-4E68-84D1-075D3D6D3F1C}" type="pres">
      <dgm:prSet presAssocID="{11CFB1CD-8CE9-4D7B-B317-3371314E34F0}" presName="Name23" presStyleLbl="parChTrans1D4" presStyleIdx="4" presStyleCnt="10"/>
      <dgm:spPr/>
      <dgm:t>
        <a:bodyPr/>
        <a:lstStyle/>
        <a:p>
          <a:endParaRPr lang="ru-RU"/>
        </a:p>
      </dgm:t>
    </dgm:pt>
    <dgm:pt modelId="{6D681954-9357-4D9D-B01C-E9C415D160A8}" type="pres">
      <dgm:prSet presAssocID="{7E373374-CCFB-4EC1-B670-88E9F3EB7C4B}" presName="hierRoot4" presStyleCnt="0"/>
      <dgm:spPr/>
    </dgm:pt>
    <dgm:pt modelId="{49B13A51-D793-4254-9C7C-9A5E06E29851}" type="pres">
      <dgm:prSet presAssocID="{7E373374-CCFB-4EC1-B670-88E9F3EB7C4B}" presName="composite4" presStyleCnt="0"/>
      <dgm:spPr/>
    </dgm:pt>
    <dgm:pt modelId="{2B01D439-0838-4314-BB64-67FE6C23D632}" type="pres">
      <dgm:prSet presAssocID="{7E373374-CCFB-4EC1-B670-88E9F3EB7C4B}" presName="background4" presStyleLbl="node4" presStyleIdx="4" presStyleCnt="10"/>
      <dgm:spPr/>
    </dgm:pt>
    <dgm:pt modelId="{9174F79D-D852-400B-83F8-10B90156986D}" type="pres">
      <dgm:prSet presAssocID="{7E373374-CCFB-4EC1-B670-88E9F3EB7C4B}" presName="text4" presStyleLbl="fgAcc4" presStyleIdx="4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3C1A20-B5EA-4E79-AB19-1F9B460CCB6F}" type="pres">
      <dgm:prSet presAssocID="{7E373374-CCFB-4EC1-B670-88E9F3EB7C4B}" presName="hierChild5" presStyleCnt="0"/>
      <dgm:spPr/>
    </dgm:pt>
    <dgm:pt modelId="{B3D93184-D20A-4A2F-9001-0800BDD19319}" type="pres">
      <dgm:prSet presAssocID="{5E31367B-9455-41DA-9519-CCC802A988C7}" presName="Name23" presStyleLbl="parChTrans1D4" presStyleIdx="5" presStyleCnt="10"/>
      <dgm:spPr/>
      <dgm:t>
        <a:bodyPr/>
        <a:lstStyle/>
        <a:p>
          <a:endParaRPr lang="ru-RU"/>
        </a:p>
      </dgm:t>
    </dgm:pt>
    <dgm:pt modelId="{C461AD63-6861-461B-8397-DD35BBA3500F}" type="pres">
      <dgm:prSet presAssocID="{9E942559-0522-4246-BCE0-A89AA696772D}" presName="hierRoot4" presStyleCnt="0"/>
      <dgm:spPr/>
    </dgm:pt>
    <dgm:pt modelId="{ED4A2731-77CF-4566-99E3-9A7784CCC3EA}" type="pres">
      <dgm:prSet presAssocID="{9E942559-0522-4246-BCE0-A89AA696772D}" presName="composite4" presStyleCnt="0"/>
      <dgm:spPr/>
    </dgm:pt>
    <dgm:pt modelId="{C8B61EE6-5A3D-4FC6-9BA4-C04B38B45B8A}" type="pres">
      <dgm:prSet presAssocID="{9E942559-0522-4246-BCE0-A89AA696772D}" presName="background4" presStyleLbl="node4" presStyleIdx="5" presStyleCnt="10"/>
      <dgm:spPr/>
    </dgm:pt>
    <dgm:pt modelId="{4F9BC8AD-A7B5-4F8C-B758-CE34F6C73E9B}" type="pres">
      <dgm:prSet presAssocID="{9E942559-0522-4246-BCE0-A89AA696772D}" presName="text4" presStyleLbl="fgAcc4" presStyleIdx="5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B51AAF-BE65-4A7C-B14E-3578847A5108}" type="pres">
      <dgm:prSet presAssocID="{9E942559-0522-4246-BCE0-A89AA696772D}" presName="hierChild5" presStyleCnt="0"/>
      <dgm:spPr/>
    </dgm:pt>
    <dgm:pt modelId="{A9826AB5-C14F-4A04-8CBD-870F54E95567}" type="pres">
      <dgm:prSet presAssocID="{4414A73D-21A4-4FD5-BCB4-39F5F704799A}" presName="Name10" presStyleLbl="parChTrans1D2" presStyleIdx="1" presStyleCnt="3"/>
      <dgm:spPr/>
      <dgm:t>
        <a:bodyPr/>
        <a:lstStyle/>
        <a:p>
          <a:endParaRPr lang="ru-RU"/>
        </a:p>
      </dgm:t>
    </dgm:pt>
    <dgm:pt modelId="{0F24577F-572A-44B0-81CA-3F82608E7A61}" type="pres">
      <dgm:prSet presAssocID="{4FE3DC81-373E-4EDC-B3F4-6C4A3F16A4D2}" presName="hierRoot2" presStyleCnt="0"/>
      <dgm:spPr/>
    </dgm:pt>
    <dgm:pt modelId="{290F542E-E688-4E53-8901-F72A4926FFEE}" type="pres">
      <dgm:prSet presAssocID="{4FE3DC81-373E-4EDC-B3F4-6C4A3F16A4D2}" presName="composite2" presStyleCnt="0"/>
      <dgm:spPr/>
    </dgm:pt>
    <dgm:pt modelId="{A2515E6A-8010-4521-844B-799BB7275E42}" type="pres">
      <dgm:prSet presAssocID="{4FE3DC81-373E-4EDC-B3F4-6C4A3F16A4D2}" presName="background2" presStyleLbl="node2" presStyleIdx="1" presStyleCnt="3"/>
      <dgm:spPr/>
    </dgm:pt>
    <dgm:pt modelId="{037D7057-3740-4739-9766-8125A41F78AA}" type="pres">
      <dgm:prSet presAssocID="{4FE3DC81-373E-4EDC-B3F4-6C4A3F16A4D2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CCEF11-BB94-443A-8F0A-D29F2287A2D8}" type="pres">
      <dgm:prSet presAssocID="{4FE3DC81-373E-4EDC-B3F4-6C4A3F16A4D2}" presName="hierChild3" presStyleCnt="0"/>
      <dgm:spPr/>
    </dgm:pt>
    <dgm:pt modelId="{012871F7-2B87-4091-9675-30546E377BFB}" type="pres">
      <dgm:prSet presAssocID="{D1A075B8-B353-4BB2-84D4-F7FC0F4EB6BF}" presName="Name17" presStyleLbl="parChTrans1D3" presStyleIdx="2" presStyleCnt="4"/>
      <dgm:spPr/>
      <dgm:t>
        <a:bodyPr/>
        <a:lstStyle/>
        <a:p>
          <a:endParaRPr lang="ru-RU"/>
        </a:p>
      </dgm:t>
    </dgm:pt>
    <dgm:pt modelId="{A8FEED39-5B64-47A5-8B4E-B0F9F74EA38F}" type="pres">
      <dgm:prSet presAssocID="{DB8CA461-370C-4F3D-B046-B09FA61298E5}" presName="hierRoot3" presStyleCnt="0"/>
      <dgm:spPr/>
    </dgm:pt>
    <dgm:pt modelId="{937253DD-37DC-4F94-BFCF-08E6860AC39C}" type="pres">
      <dgm:prSet presAssocID="{DB8CA461-370C-4F3D-B046-B09FA61298E5}" presName="composite3" presStyleCnt="0"/>
      <dgm:spPr/>
    </dgm:pt>
    <dgm:pt modelId="{A316FE05-3583-4809-BC16-320BAB1B3AC8}" type="pres">
      <dgm:prSet presAssocID="{DB8CA461-370C-4F3D-B046-B09FA61298E5}" presName="background3" presStyleLbl="node3" presStyleIdx="2" presStyleCnt="4"/>
      <dgm:spPr/>
    </dgm:pt>
    <dgm:pt modelId="{0ADFB190-8D34-4F52-9B5E-274A195A62E0}" type="pres">
      <dgm:prSet presAssocID="{DB8CA461-370C-4F3D-B046-B09FA61298E5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E5FB0B-9538-4694-AEA6-1A7DD1AD783D}" type="pres">
      <dgm:prSet presAssocID="{DB8CA461-370C-4F3D-B046-B09FA61298E5}" presName="hierChild4" presStyleCnt="0"/>
      <dgm:spPr/>
    </dgm:pt>
    <dgm:pt modelId="{FBF6FA67-B8B9-444E-959A-53BB01CEB8AB}" type="pres">
      <dgm:prSet presAssocID="{7CD94E97-F682-4E00-970F-D3F30E36B15B}" presName="Name23" presStyleLbl="parChTrans1D4" presStyleIdx="6" presStyleCnt="10"/>
      <dgm:spPr/>
      <dgm:t>
        <a:bodyPr/>
        <a:lstStyle/>
        <a:p>
          <a:endParaRPr lang="ru-RU"/>
        </a:p>
      </dgm:t>
    </dgm:pt>
    <dgm:pt modelId="{EF611912-07C5-4612-AFD2-3484A4BC9E38}" type="pres">
      <dgm:prSet presAssocID="{17F1D73A-2A43-459D-8D8E-2E3278DFE299}" presName="hierRoot4" presStyleCnt="0"/>
      <dgm:spPr/>
    </dgm:pt>
    <dgm:pt modelId="{45DC4093-0856-4A32-AB18-5AD7F731E3D1}" type="pres">
      <dgm:prSet presAssocID="{17F1D73A-2A43-459D-8D8E-2E3278DFE299}" presName="composite4" presStyleCnt="0"/>
      <dgm:spPr/>
    </dgm:pt>
    <dgm:pt modelId="{D00E6DA5-76B4-48EA-97BD-ED6CC5AD5960}" type="pres">
      <dgm:prSet presAssocID="{17F1D73A-2A43-459D-8D8E-2E3278DFE299}" presName="background4" presStyleLbl="node4" presStyleIdx="6" presStyleCnt="10"/>
      <dgm:spPr/>
    </dgm:pt>
    <dgm:pt modelId="{DE0BCF9C-1E2D-4387-AA85-637D9218F545}" type="pres">
      <dgm:prSet presAssocID="{17F1D73A-2A43-459D-8D8E-2E3278DFE299}" presName="text4" presStyleLbl="fgAcc4" presStyleIdx="6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DAEE1D-5345-4CB7-8775-7182E75BA7A1}" type="pres">
      <dgm:prSet presAssocID="{17F1D73A-2A43-459D-8D8E-2E3278DFE299}" presName="hierChild5" presStyleCnt="0"/>
      <dgm:spPr/>
    </dgm:pt>
    <dgm:pt modelId="{428893F7-74C1-4F12-81BC-C06C6265CFC9}" type="pres">
      <dgm:prSet presAssocID="{5481FDDF-7868-4446-87C1-D73384F945A3}" presName="Name23" presStyleLbl="parChTrans1D4" presStyleIdx="7" presStyleCnt="10"/>
      <dgm:spPr/>
      <dgm:t>
        <a:bodyPr/>
        <a:lstStyle/>
        <a:p>
          <a:endParaRPr lang="ru-RU"/>
        </a:p>
      </dgm:t>
    </dgm:pt>
    <dgm:pt modelId="{B143B8DE-37D5-4F22-A2B2-DC4849D7AAE0}" type="pres">
      <dgm:prSet presAssocID="{60730751-2D40-4AD7-81C6-EF36CA7A2F85}" presName="hierRoot4" presStyleCnt="0"/>
      <dgm:spPr/>
    </dgm:pt>
    <dgm:pt modelId="{651A1EAD-45FE-4FD0-80EC-36FEE857F3F8}" type="pres">
      <dgm:prSet presAssocID="{60730751-2D40-4AD7-81C6-EF36CA7A2F85}" presName="composite4" presStyleCnt="0"/>
      <dgm:spPr/>
    </dgm:pt>
    <dgm:pt modelId="{800E16C8-0758-41DC-8193-EC54C33AC901}" type="pres">
      <dgm:prSet presAssocID="{60730751-2D40-4AD7-81C6-EF36CA7A2F85}" presName="background4" presStyleLbl="node4" presStyleIdx="7" presStyleCnt="10"/>
      <dgm:spPr/>
    </dgm:pt>
    <dgm:pt modelId="{5D3ED71F-25ED-4452-BDC1-18BA6B261CFA}" type="pres">
      <dgm:prSet presAssocID="{60730751-2D40-4AD7-81C6-EF36CA7A2F85}" presName="text4" presStyleLbl="fgAcc4" presStyleIdx="7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B5A3A0-F0F9-45D3-A7CE-6DDEF538293E}" type="pres">
      <dgm:prSet presAssocID="{60730751-2D40-4AD7-81C6-EF36CA7A2F85}" presName="hierChild5" presStyleCnt="0"/>
      <dgm:spPr/>
    </dgm:pt>
    <dgm:pt modelId="{4FE27EFA-AD83-4E2F-A843-F757660B9980}" type="pres">
      <dgm:prSet presAssocID="{8CB28908-8C78-4752-81EC-612A47F01A74}" presName="Name10" presStyleLbl="parChTrans1D2" presStyleIdx="2" presStyleCnt="3"/>
      <dgm:spPr/>
      <dgm:t>
        <a:bodyPr/>
        <a:lstStyle/>
        <a:p>
          <a:endParaRPr lang="ru-RU"/>
        </a:p>
      </dgm:t>
    </dgm:pt>
    <dgm:pt modelId="{200B2C05-5C9E-40A5-A404-3390B4E6808D}" type="pres">
      <dgm:prSet presAssocID="{14E8C8DC-61AB-44E8-AF07-E2AE7891D41F}" presName="hierRoot2" presStyleCnt="0"/>
      <dgm:spPr/>
    </dgm:pt>
    <dgm:pt modelId="{9C60800E-626D-4B1D-A071-800E38D38E52}" type="pres">
      <dgm:prSet presAssocID="{14E8C8DC-61AB-44E8-AF07-E2AE7891D41F}" presName="composite2" presStyleCnt="0"/>
      <dgm:spPr/>
    </dgm:pt>
    <dgm:pt modelId="{5A14B7BE-4077-4482-B71E-EB3DCA9AA146}" type="pres">
      <dgm:prSet presAssocID="{14E8C8DC-61AB-44E8-AF07-E2AE7891D41F}" presName="background2" presStyleLbl="node2" presStyleIdx="2" presStyleCnt="3"/>
      <dgm:spPr/>
    </dgm:pt>
    <dgm:pt modelId="{E5F2DBFD-4934-4E07-A1AF-B7114F990BA1}" type="pres">
      <dgm:prSet presAssocID="{14E8C8DC-61AB-44E8-AF07-E2AE7891D41F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6E9784-43FB-4C43-9DEB-DAC4D69407B0}" type="pres">
      <dgm:prSet presAssocID="{14E8C8DC-61AB-44E8-AF07-E2AE7891D41F}" presName="hierChild3" presStyleCnt="0"/>
      <dgm:spPr/>
    </dgm:pt>
    <dgm:pt modelId="{96622E88-1F1A-4280-8729-447BC74E1AD1}" type="pres">
      <dgm:prSet presAssocID="{2BD94025-2C85-4BAE-AD58-19460F0D6B5D}" presName="Name17" presStyleLbl="parChTrans1D3" presStyleIdx="3" presStyleCnt="4"/>
      <dgm:spPr/>
      <dgm:t>
        <a:bodyPr/>
        <a:lstStyle/>
        <a:p>
          <a:endParaRPr lang="ru-RU"/>
        </a:p>
      </dgm:t>
    </dgm:pt>
    <dgm:pt modelId="{F9F05605-68E3-4A5D-AC9B-EBCD26321C4F}" type="pres">
      <dgm:prSet presAssocID="{B14FE8AB-9B36-474A-891E-BEA0E291BAAA}" presName="hierRoot3" presStyleCnt="0"/>
      <dgm:spPr/>
    </dgm:pt>
    <dgm:pt modelId="{D1B96C6D-753E-473A-958F-6056160A4688}" type="pres">
      <dgm:prSet presAssocID="{B14FE8AB-9B36-474A-891E-BEA0E291BAAA}" presName="composite3" presStyleCnt="0"/>
      <dgm:spPr/>
    </dgm:pt>
    <dgm:pt modelId="{30BAB9BD-6702-447C-B808-864A0EFC53F9}" type="pres">
      <dgm:prSet presAssocID="{B14FE8AB-9B36-474A-891E-BEA0E291BAAA}" presName="background3" presStyleLbl="node3" presStyleIdx="3" presStyleCnt="4"/>
      <dgm:spPr/>
    </dgm:pt>
    <dgm:pt modelId="{18058D0B-ABB6-4403-B225-8C2A3C420897}" type="pres">
      <dgm:prSet presAssocID="{B14FE8AB-9B36-474A-891E-BEA0E291BAAA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0B273A-55E2-4937-AF21-5F8BAED83276}" type="pres">
      <dgm:prSet presAssocID="{B14FE8AB-9B36-474A-891E-BEA0E291BAAA}" presName="hierChild4" presStyleCnt="0"/>
      <dgm:spPr/>
    </dgm:pt>
    <dgm:pt modelId="{DE0DFE63-8974-413B-B133-C94606733F87}" type="pres">
      <dgm:prSet presAssocID="{967DBD19-04DA-4728-8E75-78883F5ACAF7}" presName="Name23" presStyleLbl="parChTrans1D4" presStyleIdx="8" presStyleCnt="10"/>
      <dgm:spPr/>
      <dgm:t>
        <a:bodyPr/>
        <a:lstStyle/>
        <a:p>
          <a:endParaRPr lang="ru-RU"/>
        </a:p>
      </dgm:t>
    </dgm:pt>
    <dgm:pt modelId="{6B5A306A-9571-4E31-9882-AA51D667EE9C}" type="pres">
      <dgm:prSet presAssocID="{9F8C5000-0BC1-478B-9B3D-43E0759665AF}" presName="hierRoot4" presStyleCnt="0"/>
      <dgm:spPr/>
    </dgm:pt>
    <dgm:pt modelId="{DECF5211-280C-4B3C-B1D8-BE3AB3828650}" type="pres">
      <dgm:prSet presAssocID="{9F8C5000-0BC1-478B-9B3D-43E0759665AF}" presName="composite4" presStyleCnt="0"/>
      <dgm:spPr/>
    </dgm:pt>
    <dgm:pt modelId="{15488778-DCF8-4DD4-B5E1-7C9ADD084032}" type="pres">
      <dgm:prSet presAssocID="{9F8C5000-0BC1-478B-9B3D-43E0759665AF}" presName="background4" presStyleLbl="node4" presStyleIdx="8" presStyleCnt="10"/>
      <dgm:spPr/>
    </dgm:pt>
    <dgm:pt modelId="{84608A81-1710-4847-BE26-FC28923D99DD}" type="pres">
      <dgm:prSet presAssocID="{9F8C5000-0BC1-478B-9B3D-43E0759665AF}" presName="text4" presStyleLbl="fgAcc4" presStyleIdx="8" presStyleCnt="10" custLinFactNeighborX="1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860541-7EF5-4EDD-8542-3B92373E9C6C}" type="pres">
      <dgm:prSet presAssocID="{9F8C5000-0BC1-478B-9B3D-43E0759665AF}" presName="hierChild5" presStyleCnt="0"/>
      <dgm:spPr/>
    </dgm:pt>
    <dgm:pt modelId="{99568CB8-BBEF-4D2E-9906-C63931FA9BB3}" type="pres">
      <dgm:prSet presAssocID="{58FD45E7-C8B4-42DD-8473-34A3C03CDD49}" presName="Name23" presStyleLbl="parChTrans1D4" presStyleIdx="9" presStyleCnt="10"/>
      <dgm:spPr/>
      <dgm:t>
        <a:bodyPr/>
        <a:lstStyle/>
        <a:p>
          <a:endParaRPr lang="ru-RU"/>
        </a:p>
      </dgm:t>
    </dgm:pt>
    <dgm:pt modelId="{4037B340-5F0A-4829-941A-EE7C314EB333}" type="pres">
      <dgm:prSet presAssocID="{BF4E7A95-843B-4732-A27B-EDBCE678AAEB}" presName="hierRoot4" presStyleCnt="0"/>
      <dgm:spPr/>
    </dgm:pt>
    <dgm:pt modelId="{3DD4E8AD-14C9-48A7-A652-4FE19BA94815}" type="pres">
      <dgm:prSet presAssocID="{BF4E7A95-843B-4732-A27B-EDBCE678AAEB}" presName="composite4" presStyleCnt="0"/>
      <dgm:spPr/>
    </dgm:pt>
    <dgm:pt modelId="{1DD5D2AE-8B7E-4B4E-9F57-EAEA7B0CE88B}" type="pres">
      <dgm:prSet presAssocID="{BF4E7A95-843B-4732-A27B-EDBCE678AAEB}" presName="background4" presStyleLbl="node4" presStyleIdx="9" presStyleCnt="10"/>
      <dgm:spPr/>
    </dgm:pt>
    <dgm:pt modelId="{1F14C778-B385-4A1E-8AFE-13ACD9EB04D1}" type="pres">
      <dgm:prSet presAssocID="{BF4E7A95-843B-4732-A27B-EDBCE678AAEB}" presName="text4" presStyleLbl="fgAcc4" presStyleIdx="9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E703C2-7EDF-4940-A4D6-85315408CD0F}" type="pres">
      <dgm:prSet presAssocID="{BF4E7A95-843B-4732-A27B-EDBCE678AAEB}" presName="hierChild5" presStyleCnt="0"/>
      <dgm:spPr/>
    </dgm:pt>
  </dgm:ptLst>
  <dgm:cxnLst>
    <dgm:cxn modelId="{7E6AF460-1BB0-4AAF-9809-D7CBC26D71CD}" type="presOf" srcId="{967DBD19-04DA-4728-8E75-78883F5ACAF7}" destId="{DE0DFE63-8974-413B-B133-C94606733F87}" srcOrd="0" destOrd="0" presId="urn:microsoft.com/office/officeart/2005/8/layout/hierarchy1"/>
    <dgm:cxn modelId="{8DDCCBAE-8D8C-4D50-8315-48DD66D53272}" srcId="{7504A179-98E9-4350-8377-AE4029DD57F7}" destId="{9E32028E-436D-4845-962F-89FD705EC6C0}" srcOrd="0" destOrd="0" parTransId="{A2CDA527-B848-47E9-A9EB-563165AF779F}" sibTransId="{CF3B4E14-AD7C-4628-AA95-902676A5CCEA}"/>
    <dgm:cxn modelId="{AA83B88C-E9B4-4702-AFF2-F319558B737B}" srcId="{B14FE8AB-9B36-474A-891E-BEA0E291BAAA}" destId="{9F8C5000-0BC1-478B-9B3D-43E0759665AF}" srcOrd="0" destOrd="0" parTransId="{967DBD19-04DA-4728-8E75-78883F5ACAF7}" sibTransId="{DD85E754-DCD0-471C-9149-EB55590F0743}"/>
    <dgm:cxn modelId="{A780FA39-4656-4A03-98A3-0FBA1BFFCDDD}" srcId="{AEA30110-7DED-42B2-9260-361ED69F0018}" destId="{7504A179-98E9-4350-8377-AE4029DD57F7}" srcOrd="0" destOrd="0" parTransId="{AED8C3EE-C988-4CBA-B3B4-EF1C643CA466}" sibTransId="{DC41B5CD-320C-451E-991B-8AC26C9376B9}"/>
    <dgm:cxn modelId="{E76C0C0F-B65E-459D-A5D7-43BDBE6B18C5}" type="presOf" srcId="{5481FDDF-7868-4446-87C1-D73384F945A3}" destId="{428893F7-74C1-4F12-81BC-C06C6265CFC9}" srcOrd="0" destOrd="0" presId="urn:microsoft.com/office/officeart/2005/8/layout/hierarchy1"/>
    <dgm:cxn modelId="{C56516C6-B0F4-4272-A382-9F1044501E23}" type="presOf" srcId="{3BD40A42-E2BF-4E6A-A2EE-7C414774724E}" destId="{6ADDEFBC-F0E4-427A-A748-4A91F56ED45B}" srcOrd="0" destOrd="0" presId="urn:microsoft.com/office/officeart/2005/8/layout/hierarchy1"/>
    <dgm:cxn modelId="{4106A40A-2172-46C3-B789-95C973522F45}" type="presOf" srcId="{93AC268E-F1ED-46E3-AB52-6AC15C9AD55B}" destId="{371CCA90-F90F-4EF5-97E6-D66A9B0DA362}" srcOrd="0" destOrd="0" presId="urn:microsoft.com/office/officeart/2005/8/layout/hierarchy1"/>
    <dgm:cxn modelId="{222FAC24-2134-4152-AA4C-8C9A7C8B6790}" type="presOf" srcId="{7504A179-98E9-4350-8377-AE4029DD57F7}" destId="{BC216DD7-206E-4B19-AF3F-1B50C8C3C14E}" srcOrd="0" destOrd="0" presId="urn:microsoft.com/office/officeart/2005/8/layout/hierarchy1"/>
    <dgm:cxn modelId="{C092F9BA-3F34-415B-9376-41B225EC4C24}" type="presOf" srcId="{60730751-2D40-4AD7-81C6-EF36CA7A2F85}" destId="{5D3ED71F-25ED-4452-BDC1-18BA6B261CFA}" srcOrd="0" destOrd="0" presId="urn:microsoft.com/office/officeart/2005/8/layout/hierarchy1"/>
    <dgm:cxn modelId="{E9BBF3CD-011A-4BD7-BB56-EBA53DD2135D}" type="presOf" srcId="{4A15FAE5-AFE6-4997-AF17-674395606833}" destId="{DD4B36EF-F0CD-4223-8C3D-2798CE163CA9}" srcOrd="0" destOrd="0" presId="urn:microsoft.com/office/officeart/2005/8/layout/hierarchy1"/>
    <dgm:cxn modelId="{EA08136D-DC9C-4307-87C2-CD27C2E18FCE}" srcId="{9E32028E-436D-4845-962F-89FD705EC6C0}" destId="{EBA045EC-B6CB-4ADD-A52D-89E900B5EB75}" srcOrd="0" destOrd="0" parTransId="{3BD40A42-E2BF-4E6A-A2EE-7C414774724E}" sibTransId="{49CE3263-62F7-4BA6-84B4-111BFB8C6BB6}"/>
    <dgm:cxn modelId="{80D05471-74A2-46AA-855B-8081B7E8B031}" type="presOf" srcId="{7E373374-CCFB-4EC1-B670-88E9F3EB7C4B}" destId="{9174F79D-D852-400B-83F8-10B90156986D}" srcOrd="0" destOrd="0" presId="urn:microsoft.com/office/officeart/2005/8/layout/hierarchy1"/>
    <dgm:cxn modelId="{7BA0C2AF-222F-40D6-A088-8765E5B27389}" type="presOf" srcId="{D1A075B8-B353-4BB2-84D4-F7FC0F4EB6BF}" destId="{012871F7-2B87-4091-9675-30546E377BFB}" srcOrd="0" destOrd="0" presId="urn:microsoft.com/office/officeart/2005/8/layout/hierarchy1"/>
    <dgm:cxn modelId="{B1E72E74-C7CD-43D4-A913-4BDC4F29FE92}" type="presOf" srcId="{5E31367B-9455-41DA-9519-CCC802A988C7}" destId="{B3D93184-D20A-4A2F-9001-0800BDD19319}" srcOrd="0" destOrd="0" presId="urn:microsoft.com/office/officeart/2005/8/layout/hierarchy1"/>
    <dgm:cxn modelId="{EF9E2A03-751B-41CF-8DD5-96BD8C8FCC4A}" srcId="{F1617A1C-0231-4DFA-B8EE-7AB6D392C55A}" destId="{AEA30110-7DED-42B2-9260-361ED69F0018}" srcOrd="0" destOrd="0" parTransId="{B33ECAF8-E1FC-403B-AFAE-587C853EEC53}" sibTransId="{1228FEFD-CF5F-430E-9C33-576CC2404F43}"/>
    <dgm:cxn modelId="{BA97DC05-E371-430F-B389-3CAAFDA9520C}" type="presOf" srcId="{7CD94E97-F682-4E00-970F-D3F30E36B15B}" destId="{FBF6FA67-B8B9-444E-959A-53BB01CEB8AB}" srcOrd="0" destOrd="0" presId="urn:microsoft.com/office/officeart/2005/8/layout/hierarchy1"/>
    <dgm:cxn modelId="{AC9F404A-54FB-4550-B995-0AB66630B59D}" srcId="{14E8C8DC-61AB-44E8-AF07-E2AE7891D41F}" destId="{B14FE8AB-9B36-474A-891E-BEA0E291BAAA}" srcOrd="0" destOrd="0" parTransId="{2BD94025-2C85-4BAE-AD58-19460F0D6B5D}" sibTransId="{BD354DB4-D800-4E0E-B026-E4D5FB82A84B}"/>
    <dgm:cxn modelId="{4F7B8F14-1D43-4BF2-BD25-C2B546970970}" type="presOf" srcId="{4414A73D-21A4-4FD5-BCB4-39F5F704799A}" destId="{A9826AB5-C14F-4A04-8CBD-870F54E95567}" srcOrd="0" destOrd="0" presId="urn:microsoft.com/office/officeart/2005/8/layout/hierarchy1"/>
    <dgm:cxn modelId="{2B358AAC-E00B-472A-A030-FE783F411487}" srcId="{7E373374-CCFB-4EC1-B670-88E9F3EB7C4B}" destId="{9E942559-0522-4246-BCE0-A89AA696772D}" srcOrd="0" destOrd="0" parTransId="{5E31367B-9455-41DA-9519-CCC802A988C7}" sibTransId="{460C573B-21AA-4CE3-B56C-0A64DCD111F9}"/>
    <dgm:cxn modelId="{1DD3A33D-0E85-40FA-8949-1BFFA59830A7}" srcId="{17F1D73A-2A43-459D-8D8E-2E3278DFE299}" destId="{60730751-2D40-4AD7-81C6-EF36CA7A2F85}" srcOrd="0" destOrd="0" parTransId="{5481FDDF-7868-4446-87C1-D73384F945A3}" sibTransId="{3052FA60-FEEB-47C3-A001-B7089906CD2C}"/>
    <dgm:cxn modelId="{3014061C-E71C-4BB6-BEDF-C5B52FEF1494}" type="presOf" srcId="{14E8C8DC-61AB-44E8-AF07-E2AE7891D41F}" destId="{E5F2DBFD-4934-4E07-A1AF-B7114F990BA1}" srcOrd="0" destOrd="0" presId="urn:microsoft.com/office/officeart/2005/8/layout/hierarchy1"/>
    <dgm:cxn modelId="{9774EC64-E165-4310-A01B-7E8EAE2B793C}" type="presOf" srcId="{58FD45E7-C8B4-42DD-8473-34A3C03CDD49}" destId="{99568CB8-BBEF-4D2E-9906-C63931FA9BB3}" srcOrd="0" destOrd="0" presId="urn:microsoft.com/office/officeart/2005/8/layout/hierarchy1"/>
    <dgm:cxn modelId="{03D59BAC-EA53-4BA6-84EF-6A1972DAEA9F}" type="presOf" srcId="{AED8C3EE-C988-4CBA-B3B4-EF1C643CA466}" destId="{A69FD286-2608-43FD-88B4-C62E2320BFB3}" srcOrd="0" destOrd="0" presId="urn:microsoft.com/office/officeart/2005/8/layout/hierarchy1"/>
    <dgm:cxn modelId="{071E6352-F97D-4F34-90EB-E7E51E3CECBD}" type="presOf" srcId="{9F8C5000-0BC1-478B-9B3D-43E0759665AF}" destId="{84608A81-1710-4847-BE26-FC28923D99DD}" srcOrd="0" destOrd="0" presId="urn:microsoft.com/office/officeart/2005/8/layout/hierarchy1"/>
    <dgm:cxn modelId="{994A8D05-1C6E-47BE-98D7-C1C28E1076D6}" type="presOf" srcId="{9E32028E-436D-4845-962F-89FD705EC6C0}" destId="{3E7FBD21-E3B2-42AD-A36D-2A61B3A7FD9E}" srcOrd="0" destOrd="0" presId="urn:microsoft.com/office/officeart/2005/8/layout/hierarchy1"/>
    <dgm:cxn modelId="{D517C909-358D-40C2-BA31-EEFA168ED042}" type="presOf" srcId="{401EA81C-8E0E-47FD-91D8-FE5D5A2620A8}" destId="{214FD5BA-D9FB-48C8-8132-2EBFEA5BA668}" srcOrd="0" destOrd="0" presId="urn:microsoft.com/office/officeart/2005/8/layout/hierarchy1"/>
    <dgm:cxn modelId="{BEBF2CAA-1A73-477A-AA67-666AEBD83872}" type="presOf" srcId="{A2CDA527-B848-47E9-A9EB-563165AF779F}" destId="{12E1C865-693A-47ED-BE3A-E9254F101CA1}" srcOrd="0" destOrd="0" presId="urn:microsoft.com/office/officeart/2005/8/layout/hierarchy1"/>
    <dgm:cxn modelId="{A0337DBF-99BA-4129-8D7D-4D285298BEBB}" srcId="{774F5664-B2B0-4C1F-B59A-C3A4C512CA44}" destId="{F1617A1C-0231-4DFA-B8EE-7AB6D392C55A}" srcOrd="0" destOrd="0" parTransId="{401EA81C-8E0E-47FD-91D8-FE5D5A2620A8}" sibTransId="{ED995F55-BB58-4E91-83C1-84F9E077981D}"/>
    <dgm:cxn modelId="{C7665BBF-31B0-47FC-ACB9-AF0D2F727A88}" type="presOf" srcId="{DB8CA461-370C-4F3D-B046-B09FA61298E5}" destId="{0ADFB190-8D34-4F52-9B5E-274A195A62E0}" srcOrd="0" destOrd="0" presId="urn:microsoft.com/office/officeart/2005/8/layout/hierarchy1"/>
    <dgm:cxn modelId="{6DA06072-528B-4056-AAF6-DF56BB5F1CB9}" srcId="{9F8C5000-0BC1-478B-9B3D-43E0759665AF}" destId="{BF4E7A95-843B-4732-A27B-EDBCE678AAEB}" srcOrd="0" destOrd="0" parTransId="{58FD45E7-C8B4-42DD-8473-34A3C03CDD49}" sibTransId="{AFFC30EC-CFE4-4EF7-A832-6FB084E8BBC6}"/>
    <dgm:cxn modelId="{B5412A4A-2FA4-4A9C-9209-0BB695547479}" type="presOf" srcId="{B14FE8AB-9B36-474A-891E-BEA0E291BAAA}" destId="{18058D0B-ABB6-4403-B225-8C2A3C420897}" srcOrd="0" destOrd="0" presId="urn:microsoft.com/office/officeart/2005/8/layout/hierarchy1"/>
    <dgm:cxn modelId="{D3FEA30A-6ED9-4837-94BB-B96B6D38ED0A}" srcId="{774F5664-B2B0-4C1F-B59A-C3A4C512CA44}" destId="{4FE3DC81-373E-4EDC-B3F4-6C4A3F16A4D2}" srcOrd="1" destOrd="0" parTransId="{4414A73D-21A4-4FD5-BCB4-39F5F704799A}" sibTransId="{DEAF1A13-2A62-444D-9CBA-29E6275EA2EF}"/>
    <dgm:cxn modelId="{85DE729D-25F0-4E1C-8233-D14E7B382E3C}" type="presOf" srcId="{BF4E7A95-843B-4732-A27B-EDBCE678AAEB}" destId="{1F14C778-B385-4A1E-8AFE-13ACD9EB04D1}" srcOrd="0" destOrd="0" presId="urn:microsoft.com/office/officeart/2005/8/layout/hierarchy1"/>
    <dgm:cxn modelId="{A871E537-A354-4835-BBB2-2B443C36015A}" type="presOf" srcId="{F1617A1C-0231-4DFA-B8EE-7AB6D392C55A}" destId="{2CFE69A8-B6D5-461B-BFD6-10D3BD8D65B0}" srcOrd="0" destOrd="0" presId="urn:microsoft.com/office/officeart/2005/8/layout/hierarchy1"/>
    <dgm:cxn modelId="{FF1EB5E5-B6BE-46A5-98CF-B06E309B1C7F}" type="presOf" srcId="{774F5664-B2B0-4C1F-B59A-C3A4C512CA44}" destId="{F5ABED11-FFE6-47AB-A6FE-797CF270877C}" srcOrd="0" destOrd="0" presId="urn:microsoft.com/office/officeart/2005/8/layout/hierarchy1"/>
    <dgm:cxn modelId="{4FF1DF71-EBF6-494A-845C-D337103E14E7}" type="presOf" srcId="{11CFB1CD-8CE9-4D7B-B317-3371314E34F0}" destId="{79677326-4BB5-4E68-84D1-075D3D6D3F1C}" srcOrd="0" destOrd="0" presId="urn:microsoft.com/office/officeart/2005/8/layout/hierarchy1"/>
    <dgm:cxn modelId="{6A38B7BF-27B1-49E1-95CF-5A82CC0E9B24}" type="presOf" srcId="{8CB28908-8C78-4752-81EC-612A47F01A74}" destId="{4FE27EFA-AD83-4E2F-A843-F757660B9980}" srcOrd="0" destOrd="0" presId="urn:microsoft.com/office/officeart/2005/8/layout/hierarchy1"/>
    <dgm:cxn modelId="{F7A003D2-7EAE-4470-808F-39260B6605CC}" type="presOf" srcId="{2BD94025-2C85-4BAE-AD58-19460F0D6B5D}" destId="{96622E88-1F1A-4280-8729-447BC74E1AD1}" srcOrd="0" destOrd="0" presId="urn:microsoft.com/office/officeart/2005/8/layout/hierarchy1"/>
    <dgm:cxn modelId="{F3CE6590-C698-4A5E-A66B-E27B6FFFA1E8}" srcId="{93AC268E-F1ED-46E3-AB52-6AC15C9AD55B}" destId="{774F5664-B2B0-4C1F-B59A-C3A4C512CA44}" srcOrd="0" destOrd="0" parTransId="{BFF103C8-7817-483B-A588-B8FBABBA7906}" sibTransId="{C0ACCC7D-635D-43C6-9A74-41C7C6190F07}"/>
    <dgm:cxn modelId="{FD784E69-78C5-4982-9DE2-D324DE61F9CD}" type="presOf" srcId="{CD5858EA-051E-41DB-B557-2894BE60890B}" destId="{E0D6A180-DE56-4430-852F-003E91C0F93E}" srcOrd="0" destOrd="0" presId="urn:microsoft.com/office/officeart/2005/8/layout/hierarchy1"/>
    <dgm:cxn modelId="{575916E3-82A2-4F8E-B860-792620F7B65F}" type="presOf" srcId="{4D78E0EF-7138-4635-89D7-27B161BDD456}" destId="{66F27840-F207-430A-AB25-B778E1BA7B2E}" srcOrd="0" destOrd="0" presId="urn:microsoft.com/office/officeart/2005/8/layout/hierarchy1"/>
    <dgm:cxn modelId="{87F39E09-32C4-43E2-8BBD-C5598597262F}" type="presOf" srcId="{AEA30110-7DED-42B2-9260-361ED69F0018}" destId="{A1211654-A714-40C9-BBEB-8505A57B5C11}" srcOrd="0" destOrd="0" presId="urn:microsoft.com/office/officeart/2005/8/layout/hierarchy1"/>
    <dgm:cxn modelId="{23E6D267-9A36-48D3-965C-7AF4A51A5664}" type="presOf" srcId="{B33ECAF8-E1FC-403B-AFAE-587C853EEC53}" destId="{F8E1E6E2-6125-4C1F-BD4E-248E91532ECE}" srcOrd="0" destOrd="0" presId="urn:microsoft.com/office/officeart/2005/8/layout/hierarchy1"/>
    <dgm:cxn modelId="{6EABDC90-ABAC-4ED3-BB03-A96C232DDAA3}" srcId="{4D78E0EF-7138-4635-89D7-27B161BDD456}" destId="{4951223F-82B9-4FF8-AED8-7DB4E2CD7FC2}" srcOrd="0" destOrd="0" parTransId="{CD5858EA-051E-41DB-B557-2894BE60890B}" sibTransId="{C84BB1DE-BACC-4818-8075-01889D6A23FE}"/>
    <dgm:cxn modelId="{084B3865-1BC1-4B33-9E63-10DFD0A3FA88}" type="presOf" srcId="{17F1D73A-2A43-459D-8D8E-2E3278DFE299}" destId="{DE0BCF9C-1E2D-4387-AA85-637D9218F545}" srcOrd="0" destOrd="0" presId="urn:microsoft.com/office/officeart/2005/8/layout/hierarchy1"/>
    <dgm:cxn modelId="{BDBB9DBC-697D-4851-AA12-A80FA570791A}" srcId="{4951223F-82B9-4FF8-AED8-7DB4E2CD7FC2}" destId="{7E373374-CCFB-4EC1-B670-88E9F3EB7C4B}" srcOrd="0" destOrd="0" parTransId="{11CFB1CD-8CE9-4D7B-B317-3371314E34F0}" sibTransId="{6C3EE48F-C927-47A4-921B-424477B3BDD9}"/>
    <dgm:cxn modelId="{A2FED9EA-3F4C-401E-97A6-06B48507823D}" type="presOf" srcId="{4FE3DC81-373E-4EDC-B3F4-6C4A3F16A4D2}" destId="{037D7057-3740-4739-9766-8125A41F78AA}" srcOrd="0" destOrd="0" presId="urn:microsoft.com/office/officeart/2005/8/layout/hierarchy1"/>
    <dgm:cxn modelId="{3C132079-9A51-4646-B091-087C155E5DCC}" srcId="{774F5664-B2B0-4C1F-B59A-C3A4C512CA44}" destId="{14E8C8DC-61AB-44E8-AF07-E2AE7891D41F}" srcOrd="2" destOrd="0" parTransId="{8CB28908-8C78-4752-81EC-612A47F01A74}" sibTransId="{AD89BC39-2C1A-4668-BFCC-1B86CF610D3D}"/>
    <dgm:cxn modelId="{BF4463A9-3485-4020-B15D-CDD22E2CE011}" type="presOf" srcId="{4951223F-82B9-4FF8-AED8-7DB4E2CD7FC2}" destId="{66C7F960-D276-489C-AE7E-5DDF7D32FD02}" srcOrd="0" destOrd="0" presId="urn:microsoft.com/office/officeart/2005/8/layout/hierarchy1"/>
    <dgm:cxn modelId="{5A16FB95-52D3-4EA4-B496-71CB43F31C74}" type="presOf" srcId="{9E942559-0522-4246-BCE0-A89AA696772D}" destId="{4F9BC8AD-A7B5-4F8C-B758-CE34F6C73E9B}" srcOrd="0" destOrd="0" presId="urn:microsoft.com/office/officeart/2005/8/layout/hierarchy1"/>
    <dgm:cxn modelId="{BD79DF78-C94A-4CFA-99E0-87F3F8D079D9}" srcId="{DB8CA461-370C-4F3D-B046-B09FA61298E5}" destId="{17F1D73A-2A43-459D-8D8E-2E3278DFE299}" srcOrd="0" destOrd="0" parTransId="{7CD94E97-F682-4E00-970F-D3F30E36B15B}" sibTransId="{C53B7526-62AB-40A2-8216-1B5653EDCFFD}"/>
    <dgm:cxn modelId="{7BFC6E51-36C3-43B8-BAE2-3630C6AE41D4}" srcId="{F1617A1C-0231-4DFA-B8EE-7AB6D392C55A}" destId="{4D78E0EF-7138-4635-89D7-27B161BDD456}" srcOrd="1" destOrd="0" parTransId="{4A15FAE5-AFE6-4997-AF17-674395606833}" sibTransId="{9F2EA025-CC11-4C8C-BB4B-B8966448A22F}"/>
    <dgm:cxn modelId="{9FB640E7-139C-4CC1-AEDA-483552DD91A5}" srcId="{4FE3DC81-373E-4EDC-B3F4-6C4A3F16A4D2}" destId="{DB8CA461-370C-4F3D-B046-B09FA61298E5}" srcOrd="0" destOrd="0" parTransId="{D1A075B8-B353-4BB2-84D4-F7FC0F4EB6BF}" sibTransId="{ADDD52D3-0533-4CA0-89C5-A342EBFBF87F}"/>
    <dgm:cxn modelId="{B22C386C-7A5B-4DBC-ADDB-D65E64287447}" type="presOf" srcId="{EBA045EC-B6CB-4ADD-A52D-89E900B5EB75}" destId="{20ADE124-F473-4FD6-8726-05F68F817CE6}" srcOrd="0" destOrd="0" presId="urn:microsoft.com/office/officeart/2005/8/layout/hierarchy1"/>
    <dgm:cxn modelId="{631ADF00-70B9-49D7-B9DD-CDF08A89165E}" type="presParOf" srcId="{371CCA90-F90F-4EF5-97E6-D66A9B0DA362}" destId="{B1279F24-6ABA-43EC-8B72-07CECDC3F1B7}" srcOrd="0" destOrd="0" presId="urn:microsoft.com/office/officeart/2005/8/layout/hierarchy1"/>
    <dgm:cxn modelId="{89214AC4-2D0D-4705-B8CA-85AB8893ED10}" type="presParOf" srcId="{B1279F24-6ABA-43EC-8B72-07CECDC3F1B7}" destId="{01D48DF8-D6CD-4182-8238-5F71F6874E14}" srcOrd="0" destOrd="0" presId="urn:microsoft.com/office/officeart/2005/8/layout/hierarchy1"/>
    <dgm:cxn modelId="{5E824787-C5F3-4515-B2D6-79AC9294CD9C}" type="presParOf" srcId="{01D48DF8-D6CD-4182-8238-5F71F6874E14}" destId="{FDE788FA-062B-4905-AE58-1DACCF25D98D}" srcOrd="0" destOrd="0" presId="urn:microsoft.com/office/officeart/2005/8/layout/hierarchy1"/>
    <dgm:cxn modelId="{AE7BDE72-5F9C-4DF3-A7EF-9E8DACC0CA91}" type="presParOf" srcId="{01D48DF8-D6CD-4182-8238-5F71F6874E14}" destId="{F5ABED11-FFE6-47AB-A6FE-797CF270877C}" srcOrd="1" destOrd="0" presId="urn:microsoft.com/office/officeart/2005/8/layout/hierarchy1"/>
    <dgm:cxn modelId="{CFF3BE91-DFDE-47B5-8F8D-BC5E0AD42A7E}" type="presParOf" srcId="{B1279F24-6ABA-43EC-8B72-07CECDC3F1B7}" destId="{9E828E99-7E74-40D0-998F-6098E8AF584E}" srcOrd="1" destOrd="0" presId="urn:microsoft.com/office/officeart/2005/8/layout/hierarchy1"/>
    <dgm:cxn modelId="{E066C9D8-DA40-4347-93ED-C187FC2C4FD0}" type="presParOf" srcId="{9E828E99-7E74-40D0-998F-6098E8AF584E}" destId="{214FD5BA-D9FB-48C8-8132-2EBFEA5BA668}" srcOrd="0" destOrd="0" presId="urn:microsoft.com/office/officeart/2005/8/layout/hierarchy1"/>
    <dgm:cxn modelId="{AE93318E-707B-458E-AA4C-40C6ADAFABB8}" type="presParOf" srcId="{9E828E99-7E74-40D0-998F-6098E8AF584E}" destId="{98C7B789-6EC7-460F-A9F0-1AABF27151E7}" srcOrd="1" destOrd="0" presId="urn:microsoft.com/office/officeart/2005/8/layout/hierarchy1"/>
    <dgm:cxn modelId="{8B38E562-8D4A-448B-B8A6-4D7676049266}" type="presParOf" srcId="{98C7B789-6EC7-460F-A9F0-1AABF27151E7}" destId="{DD629776-51ED-452B-AD5B-B3957AC1DFA3}" srcOrd="0" destOrd="0" presId="urn:microsoft.com/office/officeart/2005/8/layout/hierarchy1"/>
    <dgm:cxn modelId="{18DA8AD8-062B-4047-9752-5DDD48362CF0}" type="presParOf" srcId="{DD629776-51ED-452B-AD5B-B3957AC1DFA3}" destId="{4B91BF34-44AA-49B4-AFDA-ACC7D1EE4EFB}" srcOrd="0" destOrd="0" presId="urn:microsoft.com/office/officeart/2005/8/layout/hierarchy1"/>
    <dgm:cxn modelId="{5E5EC58B-75DC-4BCB-A494-B1A711B3BC00}" type="presParOf" srcId="{DD629776-51ED-452B-AD5B-B3957AC1DFA3}" destId="{2CFE69A8-B6D5-461B-BFD6-10D3BD8D65B0}" srcOrd="1" destOrd="0" presId="urn:microsoft.com/office/officeart/2005/8/layout/hierarchy1"/>
    <dgm:cxn modelId="{B9FDFF4C-AC2C-4C04-B023-784599A70C70}" type="presParOf" srcId="{98C7B789-6EC7-460F-A9F0-1AABF27151E7}" destId="{65FF8000-DC8E-4009-BAF2-BD3682FB7B42}" srcOrd="1" destOrd="0" presId="urn:microsoft.com/office/officeart/2005/8/layout/hierarchy1"/>
    <dgm:cxn modelId="{B485A63C-DF95-4051-9644-7B95E61AA503}" type="presParOf" srcId="{65FF8000-DC8E-4009-BAF2-BD3682FB7B42}" destId="{F8E1E6E2-6125-4C1F-BD4E-248E91532ECE}" srcOrd="0" destOrd="0" presId="urn:microsoft.com/office/officeart/2005/8/layout/hierarchy1"/>
    <dgm:cxn modelId="{EBAF865B-6CAD-4C25-832D-190B34683204}" type="presParOf" srcId="{65FF8000-DC8E-4009-BAF2-BD3682FB7B42}" destId="{2F6C97FB-8626-4ACE-ADFC-59A57F6E5FAC}" srcOrd="1" destOrd="0" presId="urn:microsoft.com/office/officeart/2005/8/layout/hierarchy1"/>
    <dgm:cxn modelId="{136C411B-5D95-4FC9-B331-596FF18F9343}" type="presParOf" srcId="{2F6C97FB-8626-4ACE-ADFC-59A57F6E5FAC}" destId="{385035B4-628A-4C7D-AD39-914854F5AC0F}" srcOrd="0" destOrd="0" presId="urn:microsoft.com/office/officeart/2005/8/layout/hierarchy1"/>
    <dgm:cxn modelId="{73630D3C-0E9F-4766-841D-293E3D522B11}" type="presParOf" srcId="{385035B4-628A-4C7D-AD39-914854F5AC0F}" destId="{4BDF8535-19E7-46A4-B92C-B7FF95F348ED}" srcOrd="0" destOrd="0" presId="urn:microsoft.com/office/officeart/2005/8/layout/hierarchy1"/>
    <dgm:cxn modelId="{5880ABA2-BE15-440D-B6F0-168B9E18FB39}" type="presParOf" srcId="{385035B4-628A-4C7D-AD39-914854F5AC0F}" destId="{A1211654-A714-40C9-BBEB-8505A57B5C11}" srcOrd="1" destOrd="0" presId="urn:microsoft.com/office/officeart/2005/8/layout/hierarchy1"/>
    <dgm:cxn modelId="{6D671EA0-8F8E-461C-83A4-0F1C6D5E2F51}" type="presParOf" srcId="{2F6C97FB-8626-4ACE-ADFC-59A57F6E5FAC}" destId="{C4F8E497-C5AA-4BE1-8848-69119CCFD14D}" srcOrd="1" destOrd="0" presId="urn:microsoft.com/office/officeart/2005/8/layout/hierarchy1"/>
    <dgm:cxn modelId="{540BF171-DF5D-461D-B47B-7B62D4D3A81E}" type="presParOf" srcId="{C4F8E497-C5AA-4BE1-8848-69119CCFD14D}" destId="{A69FD286-2608-43FD-88B4-C62E2320BFB3}" srcOrd="0" destOrd="0" presId="urn:microsoft.com/office/officeart/2005/8/layout/hierarchy1"/>
    <dgm:cxn modelId="{931FE5C3-3B2A-46ED-B7A0-8FF26741F4E6}" type="presParOf" srcId="{C4F8E497-C5AA-4BE1-8848-69119CCFD14D}" destId="{80759712-582A-48EB-8BF7-B477588DF3CC}" srcOrd="1" destOrd="0" presId="urn:microsoft.com/office/officeart/2005/8/layout/hierarchy1"/>
    <dgm:cxn modelId="{320DA076-DDAC-42BC-928A-C996A3F17224}" type="presParOf" srcId="{80759712-582A-48EB-8BF7-B477588DF3CC}" destId="{D751C1A1-B3E8-43CF-A8F6-F6D96F4943F6}" srcOrd="0" destOrd="0" presId="urn:microsoft.com/office/officeart/2005/8/layout/hierarchy1"/>
    <dgm:cxn modelId="{2501335A-9FD6-42BF-B719-1E3C9184E5BB}" type="presParOf" srcId="{D751C1A1-B3E8-43CF-A8F6-F6D96F4943F6}" destId="{3370454A-F93B-4490-8F1F-CAF962D99C30}" srcOrd="0" destOrd="0" presId="urn:microsoft.com/office/officeart/2005/8/layout/hierarchy1"/>
    <dgm:cxn modelId="{5FF8BB63-4118-4D0C-8B43-EBD44CF15A19}" type="presParOf" srcId="{D751C1A1-B3E8-43CF-A8F6-F6D96F4943F6}" destId="{BC216DD7-206E-4B19-AF3F-1B50C8C3C14E}" srcOrd="1" destOrd="0" presId="urn:microsoft.com/office/officeart/2005/8/layout/hierarchy1"/>
    <dgm:cxn modelId="{78CB0FDD-6EA4-46F3-8027-AF40BE625C0B}" type="presParOf" srcId="{80759712-582A-48EB-8BF7-B477588DF3CC}" destId="{E3767464-B73B-4327-98D4-A89BF6DCDB58}" srcOrd="1" destOrd="0" presId="urn:microsoft.com/office/officeart/2005/8/layout/hierarchy1"/>
    <dgm:cxn modelId="{38122A68-7667-4067-839A-9D1C2FD0A42A}" type="presParOf" srcId="{E3767464-B73B-4327-98D4-A89BF6DCDB58}" destId="{12E1C865-693A-47ED-BE3A-E9254F101CA1}" srcOrd="0" destOrd="0" presId="urn:microsoft.com/office/officeart/2005/8/layout/hierarchy1"/>
    <dgm:cxn modelId="{DD1034A9-21FD-46F3-A423-8276A13BBE8B}" type="presParOf" srcId="{E3767464-B73B-4327-98D4-A89BF6DCDB58}" destId="{5691EBC4-FE2E-44B8-875D-E382118960C9}" srcOrd="1" destOrd="0" presId="urn:microsoft.com/office/officeart/2005/8/layout/hierarchy1"/>
    <dgm:cxn modelId="{46CAC435-B1D3-4FAF-B2D9-BB76666408F5}" type="presParOf" srcId="{5691EBC4-FE2E-44B8-875D-E382118960C9}" destId="{3691D1E0-F476-4076-B3E4-E65B1DADC31A}" srcOrd="0" destOrd="0" presId="urn:microsoft.com/office/officeart/2005/8/layout/hierarchy1"/>
    <dgm:cxn modelId="{697AC908-51E1-45E0-AA72-13856CCA76FB}" type="presParOf" srcId="{3691D1E0-F476-4076-B3E4-E65B1DADC31A}" destId="{EAE03D12-CED0-4203-A488-E0C4C96E88B9}" srcOrd="0" destOrd="0" presId="urn:microsoft.com/office/officeart/2005/8/layout/hierarchy1"/>
    <dgm:cxn modelId="{7B0DBAC1-0598-4FBA-82BA-CEFB7D135D75}" type="presParOf" srcId="{3691D1E0-F476-4076-B3E4-E65B1DADC31A}" destId="{3E7FBD21-E3B2-42AD-A36D-2A61B3A7FD9E}" srcOrd="1" destOrd="0" presId="urn:microsoft.com/office/officeart/2005/8/layout/hierarchy1"/>
    <dgm:cxn modelId="{BC80CB7A-6718-4DF0-A46B-55A69EAB04DF}" type="presParOf" srcId="{5691EBC4-FE2E-44B8-875D-E382118960C9}" destId="{419942D2-A433-4D27-A3F9-36D010B29DD8}" srcOrd="1" destOrd="0" presId="urn:microsoft.com/office/officeart/2005/8/layout/hierarchy1"/>
    <dgm:cxn modelId="{F9590A4C-7B25-47A0-B007-5D54151BF5CF}" type="presParOf" srcId="{419942D2-A433-4D27-A3F9-36D010B29DD8}" destId="{6ADDEFBC-F0E4-427A-A748-4A91F56ED45B}" srcOrd="0" destOrd="0" presId="urn:microsoft.com/office/officeart/2005/8/layout/hierarchy1"/>
    <dgm:cxn modelId="{332AE474-366F-4A58-B6CC-8AF7D8FFA558}" type="presParOf" srcId="{419942D2-A433-4D27-A3F9-36D010B29DD8}" destId="{46AFF30D-682E-4678-94E3-05CF3E1C2156}" srcOrd="1" destOrd="0" presId="urn:microsoft.com/office/officeart/2005/8/layout/hierarchy1"/>
    <dgm:cxn modelId="{171FA471-67EB-45B8-9A18-D7AA3F0208C3}" type="presParOf" srcId="{46AFF30D-682E-4678-94E3-05CF3E1C2156}" destId="{726525FC-E19A-4BBD-873C-563F2FD058BC}" srcOrd="0" destOrd="0" presId="urn:microsoft.com/office/officeart/2005/8/layout/hierarchy1"/>
    <dgm:cxn modelId="{3502C93B-E1BC-4FC8-877E-6344F988BE33}" type="presParOf" srcId="{726525FC-E19A-4BBD-873C-563F2FD058BC}" destId="{78287A9B-479F-4E84-8D02-8D055F55BD06}" srcOrd="0" destOrd="0" presId="urn:microsoft.com/office/officeart/2005/8/layout/hierarchy1"/>
    <dgm:cxn modelId="{55492645-E0B2-4E65-9CBB-CA04C9492A8E}" type="presParOf" srcId="{726525FC-E19A-4BBD-873C-563F2FD058BC}" destId="{20ADE124-F473-4FD6-8726-05F68F817CE6}" srcOrd="1" destOrd="0" presId="urn:microsoft.com/office/officeart/2005/8/layout/hierarchy1"/>
    <dgm:cxn modelId="{37B19D13-25F3-433D-9136-762414A33FC1}" type="presParOf" srcId="{46AFF30D-682E-4678-94E3-05CF3E1C2156}" destId="{9E118523-AA1F-4230-81B6-88C5A47A93CA}" srcOrd="1" destOrd="0" presId="urn:microsoft.com/office/officeart/2005/8/layout/hierarchy1"/>
    <dgm:cxn modelId="{D6ED0CCB-9C1C-4A0B-A90C-3C90CB38974E}" type="presParOf" srcId="{65FF8000-DC8E-4009-BAF2-BD3682FB7B42}" destId="{DD4B36EF-F0CD-4223-8C3D-2798CE163CA9}" srcOrd="2" destOrd="0" presId="urn:microsoft.com/office/officeart/2005/8/layout/hierarchy1"/>
    <dgm:cxn modelId="{7EAB65ED-B026-4738-AFB4-0B5BAB361135}" type="presParOf" srcId="{65FF8000-DC8E-4009-BAF2-BD3682FB7B42}" destId="{49197BEF-258E-43A8-99D7-2E99D72B5B4D}" srcOrd="3" destOrd="0" presId="urn:microsoft.com/office/officeart/2005/8/layout/hierarchy1"/>
    <dgm:cxn modelId="{2E521E60-8B37-48A6-8287-9CB8638FA78E}" type="presParOf" srcId="{49197BEF-258E-43A8-99D7-2E99D72B5B4D}" destId="{B3841C3A-D49B-42C8-8C4D-30E54DEF725A}" srcOrd="0" destOrd="0" presId="urn:microsoft.com/office/officeart/2005/8/layout/hierarchy1"/>
    <dgm:cxn modelId="{A44E13C0-AEF2-444D-9832-AD09D53B2A47}" type="presParOf" srcId="{B3841C3A-D49B-42C8-8C4D-30E54DEF725A}" destId="{57029312-7E87-4F12-B04D-C2FD2CF1B936}" srcOrd="0" destOrd="0" presId="urn:microsoft.com/office/officeart/2005/8/layout/hierarchy1"/>
    <dgm:cxn modelId="{DE37FAC1-C8DA-47E9-B7FD-AFB1061C8013}" type="presParOf" srcId="{B3841C3A-D49B-42C8-8C4D-30E54DEF725A}" destId="{66F27840-F207-430A-AB25-B778E1BA7B2E}" srcOrd="1" destOrd="0" presId="urn:microsoft.com/office/officeart/2005/8/layout/hierarchy1"/>
    <dgm:cxn modelId="{EBE27513-0460-452F-BF49-0CDF7F496940}" type="presParOf" srcId="{49197BEF-258E-43A8-99D7-2E99D72B5B4D}" destId="{B5876E30-52DD-46AC-A3BE-8101D8697C2A}" srcOrd="1" destOrd="0" presId="urn:microsoft.com/office/officeart/2005/8/layout/hierarchy1"/>
    <dgm:cxn modelId="{4512FD56-2086-41F2-8605-044A4F56FB69}" type="presParOf" srcId="{B5876E30-52DD-46AC-A3BE-8101D8697C2A}" destId="{E0D6A180-DE56-4430-852F-003E91C0F93E}" srcOrd="0" destOrd="0" presId="urn:microsoft.com/office/officeart/2005/8/layout/hierarchy1"/>
    <dgm:cxn modelId="{DCE2E844-A8EB-423B-8FAE-A244399811B1}" type="presParOf" srcId="{B5876E30-52DD-46AC-A3BE-8101D8697C2A}" destId="{BDA3E5BD-EA22-46FF-902E-1B383F3D3FD4}" srcOrd="1" destOrd="0" presId="urn:microsoft.com/office/officeart/2005/8/layout/hierarchy1"/>
    <dgm:cxn modelId="{C50968FE-AE18-4F09-AFE8-E14DFB4B6225}" type="presParOf" srcId="{BDA3E5BD-EA22-46FF-902E-1B383F3D3FD4}" destId="{8DE2E4BF-0C09-47E8-853C-2F8DEFFF9C2B}" srcOrd="0" destOrd="0" presId="urn:microsoft.com/office/officeart/2005/8/layout/hierarchy1"/>
    <dgm:cxn modelId="{171359D4-8DF0-4A6F-A9BB-FDBCE115BE68}" type="presParOf" srcId="{8DE2E4BF-0C09-47E8-853C-2F8DEFFF9C2B}" destId="{815A313E-DDFD-424E-AF11-69BBC2A87287}" srcOrd="0" destOrd="0" presId="urn:microsoft.com/office/officeart/2005/8/layout/hierarchy1"/>
    <dgm:cxn modelId="{7691D788-05D7-4D4F-874A-2434EA528FB4}" type="presParOf" srcId="{8DE2E4BF-0C09-47E8-853C-2F8DEFFF9C2B}" destId="{66C7F960-D276-489C-AE7E-5DDF7D32FD02}" srcOrd="1" destOrd="0" presId="urn:microsoft.com/office/officeart/2005/8/layout/hierarchy1"/>
    <dgm:cxn modelId="{EB8BFE50-FB44-48B5-8AD9-4F604E45F61C}" type="presParOf" srcId="{BDA3E5BD-EA22-46FF-902E-1B383F3D3FD4}" destId="{C0EB39F9-61C4-4FEA-A4B3-FD65A5F10D56}" srcOrd="1" destOrd="0" presId="urn:microsoft.com/office/officeart/2005/8/layout/hierarchy1"/>
    <dgm:cxn modelId="{7CC8F695-5EA3-41BB-8F90-E1172427A5EA}" type="presParOf" srcId="{C0EB39F9-61C4-4FEA-A4B3-FD65A5F10D56}" destId="{79677326-4BB5-4E68-84D1-075D3D6D3F1C}" srcOrd="0" destOrd="0" presId="urn:microsoft.com/office/officeart/2005/8/layout/hierarchy1"/>
    <dgm:cxn modelId="{FB94CC68-5565-4252-9368-0AEF5A52B192}" type="presParOf" srcId="{C0EB39F9-61C4-4FEA-A4B3-FD65A5F10D56}" destId="{6D681954-9357-4D9D-B01C-E9C415D160A8}" srcOrd="1" destOrd="0" presId="urn:microsoft.com/office/officeart/2005/8/layout/hierarchy1"/>
    <dgm:cxn modelId="{2BEA790B-0B71-4D8E-9421-3C0E88470E9E}" type="presParOf" srcId="{6D681954-9357-4D9D-B01C-E9C415D160A8}" destId="{49B13A51-D793-4254-9C7C-9A5E06E29851}" srcOrd="0" destOrd="0" presId="urn:microsoft.com/office/officeart/2005/8/layout/hierarchy1"/>
    <dgm:cxn modelId="{E8E9ADA9-DE5A-4B54-BDCF-8869E7B8CBC8}" type="presParOf" srcId="{49B13A51-D793-4254-9C7C-9A5E06E29851}" destId="{2B01D439-0838-4314-BB64-67FE6C23D632}" srcOrd="0" destOrd="0" presId="urn:microsoft.com/office/officeart/2005/8/layout/hierarchy1"/>
    <dgm:cxn modelId="{59EE6D8E-818E-4DDC-A6B1-94AF109692C6}" type="presParOf" srcId="{49B13A51-D793-4254-9C7C-9A5E06E29851}" destId="{9174F79D-D852-400B-83F8-10B90156986D}" srcOrd="1" destOrd="0" presId="urn:microsoft.com/office/officeart/2005/8/layout/hierarchy1"/>
    <dgm:cxn modelId="{B2DCDF75-0BC7-4C5A-AB0A-6F365D9C2783}" type="presParOf" srcId="{6D681954-9357-4D9D-B01C-E9C415D160A8}" destId="{A63C1A20-B5EA-4E79-AB19-1F9B460CCB6F}" srcOrd="1" destOrd="0" presId="urn:microsoft.com/office/officeart/2005/8/layout/hierarchy1"/>
    <dgm:cxn modelId="{229B4D2D-279C-420C-A0F3-FAAA0FAFCAD3}" type="presParOf" srcId="{A63C1A20-B5EA-4E79-AB19-1F9B460CCB6F}" destId="{B3D93184-D20A-4A2F-9001-0800BDD19319}" srcOrd="0" destOrd="0" presId="urn:microsoft.com/office/officeart/2005/8/layout/hierarchy1"/>
    <dgm:cxn modelId="{FD20D34A-EBC9-4838-B58A-B24EF7FEFE08}" type="presParOf" srcId="{A63C1A20-B5EA-4E79-AB19-1F9B460CCB6F}" destId="{C461AD63-6861-461B-8397-DD35BBA3500F}" srcOrd="1" destOrd="0" presId="urn:microsoft.com/office/officeart/2005/8/layout/hierarchy1"/>
    <dgm:cxn modelId="{9A1A9993-00E2-4151-80D1-F03F47BFAC00}" type="presParOf" srcId="{C461AD63-6861-461B-8397-DD35BBA3500F}" destId="{ED4A2731-77CF-4566-99E3-9A7784CCC3EA}" srcOrd="0" destOrd="0" presId="urn:microsoft.com/office/officeart/2005/8/layout/hierarchy1"/>
    <dgm:cxn modelId="{34504B67-34CF-4019-BE7B-D80635DCABC9}" type="presParOf" srcId="{ED4A2731-77CF-4566-99E3-9A7784CCC3EA}" destId="{C8B61EE6-5A3D-4FC6-9BA4-C04B38B45B8A}" srcOrd="0" destOrd="0" presId="urn:microsoft.com/office/officeart/2005/8/layout/hierarchy1"/>
    <dgm:cxn modelId="{039B73FE-6927-43E2-B4E3-B21DE079E827}" type="presParOf" srcId="{ED4A2731-77CF-4566-99E3-9A7784CCC3EA}" destId="{4F9BC8AD-A7B5-4F8C-B758-CE34F6C73E9B}" srcOrd="1" destOrd="0" presId="urn:microsoft.com/office/officeart/2005/8/layout/hierarchy1"/>
    <dgm:cxn modelId="{82BDAB60-6E3B-4219-97EC-26EB8A3BAB5B}" type="presParOf" srcId="{C461AD63-6861-461B-8397-DD35BBA3500F}" destId="{45B51AAF-BE65-4A7C-B14E-3578847A5108}" srcOrd="1" destOrd="0" presId="urn:microsoft.com/office/officeart/2005/8/layout/hierarchy1"/>
    <dgm:cxn modelId="{444ED174-EA10-462C-BA6D-F7021EC57B67}" type="presParOf" srcId="{9E828E99-7E74-40D0-998F-6098E8AF584E}" destId="{A9826AB5-C14F-4A04-8CBD-870F54E95567}" srcOrd="2" destOrd="0" presId="urn:microsoft.com/office/officeart/2005/8/layout/hierarchy1"/>
    <dgm:cxn modelId="{0DBD1D81-EE34-4F69-8544-8A40E758DFDB}" type="presParOf" srcId="{9E828E99-7E74-40D0-998F-6098E8AF584E}" destId="{0F24577F-572A-44B0-81CA-3F82608E7A61}" srcOrd="3" destOrd="0" presId="urn:microsoft.com/office/officeart/2005/8/layout/hierarchy1"/>
    <dgm:cxn modelId="{720DA673-B839-4032-83F9-E42969403533}" type="presParOf" srcId="{0F24577F-572A-44B0-81CA-3F82608E7A61}" destId="{290F542E-E688-4E53-8901-F72A4926FFEE}" srcOrd="0" destOrd="0" presId="urn:microsoft.com/office/officeart/2005/8/layout/hierarchy1"/>
    <dgm:cxn modelId="{593F2336-8794-4F8C-9C6A-9212A7483C81}" type="presParOf" srcId="{290F542E-E688-4E53-8901-F72A4926FFEE}" destId="{A2515E6A-8010-4521-844B-799BB7275E42}" srcOrd="0" destOrd="0" presId="urn:microsoft.com/office/officeart/2005/8/layout/hierarchy1"/>
    <dgm:cxn modelId="{47AA799D-B23A-4D20-83E0-5EDB7E36D2A9}" type="presParOf" srcId="{290F542E-E688-4E53-8901-F72A4926FFEE}" destId="{037D7057-3740-4739-9766-8125A41F78AA}" srcOrd="1" destOrd="0" presId="urn:microsoft.com/office/officeart/2005/8/layout/hierarchy1"/>
    <dgm:cxn modelId="{3FA56344-934A-4C48-B6CF-59EE156B3AA4}" type="presParOf" srcId="{0F24577F-572A-44B0-81CA-3F82608E7A61}" destId="{7FCCEF11-BB94-443A-8F0A-D29F2287A2D8}" srcOrd="1" destOrd="0" presId="urn:microsoft.com/office/officeart/2005/8/layout/hierarchy1"/>
    <dgm:cxn modelId="{579F08A8-840C-4A7F-945E-ADDF5875700E}" type="presParOf" srcId="{7FCCEF11-BB94-443A-8F0A-D29F2287A2D8}" destId="{012871F7-2B87-4091-9675-30546E377BFB}" srcOrd="0" destOrd="0" presId="urn:microsoft.com/office/officeart/2005/8/layout/hierarchy1"/>
    <dgm:cxn modelId="{F179A804-0213-409F-B478-29D429EE8C0B}" type="presParOf" srcId="{7FCCEF11-BB94-443A-8F0A-D29F2287A2D8}" destId="{A8FEED39-5B64-47A5-8B4E-B0F9F74EA38F}" srcOrd="1" destOrd="0" presId="urn:microsoft.com/office/officeart/2005/8/layout/hierarchy1"/>
    <dgm:cxn modelId="{FDF2F109-947F-4D38-B363-CE783F1D4041}" type="presParOf" srcId="{A8FEED39-5B64-47A5-8B4E-B0F9F74EA38F}" destId="{937253DD-37DC-4F94-BFCF-08E6860AC39C}" srcOrd="0" destOrd="0" presId="urn:microsoft.com/office/officeart/2005/8/layout/hierarchy1"/>
    <dgm:cxn modelId="{6E08365F-7EA5-4382-955A-73EFFCCA4305}" type="presParOf" srcId="{937253DD-37DC-4F94-BFCF-08E6860AC39C}" destId="{A316FE05-3583-4809-BC16-320BAB1B3AC8}" srcOrd="0" destOrd="0" presId="urn:microsoft.com/office/officeart/2005/8/layout/hierarchy1"/>
    <dgm:cxn modelId="{5B61202B-72F9-4678-A464-81F424507D0A}" type="presParOf" srcId="{937253DD-37DC-4F94-BFCF-08E6860AC39C}" destId="{0ADFB190-8D34-4F52-9B5E-274A195A62E0}" srcOrd="1" destOrd="0" presId="urn:microsoft.com/office/officeart/2005/8/layout/hierarchy1"/>
    <dgm:cxn modelId="{2401142D-010F-4793-AE77-FB8FC168C0A3}" type="presParOf" srcId="{A8FEED39-5B64-47A5-8B4E-B0F9F74EA38F}" destId="{BEE5FB0B-9538-4694-AEA6-1A7DD1AD783D}" srcOrd="1" destOrd="0" presId="urn:microsoft.com/office/officeart/2005/8/layout/hierarchy1"/>
    <dgm:cxn modelId="{A1DB8088-2C8B-4FF9-885B-6766F4352C5D}" type="presParOf" srcId="{BEE5FB0B-9538-4694-AEA6-1A7DD1AD783D}" destId="{FBF6FA67-B8B9-444E-959A-53BB01CEB8AB}" srcOrd="0" destOrd="0" presId="urn:microsoft.com/office/officeart/2005/8/layout/hierarchy1"/>
    <dgm:cxn modelId="{EF115E22-6BAC-4F4D-987F-33A9A187B794}" type="presParOf" srcId="{BEE5FB0B-9538-4694-AEA6-1A7DD1AD783D}" destId="{EF611912-07C5-4612-AFD2-3484A4BC9E38}" srcOrd="1" destOrd="0" presId="urn:microsoft.com/office/officeart/2005/8/layout/hierarchy1"/>
    <dgm:cxn modelId="{F410D7CC-687C-4E3E-A42C-0C72582E6D63}" type="presParOf" srcId="{EF611912-07C5-4612-AFD2-3484A4BC9E38}" destId="{45DC4093-0856-4A32-AB18-5AD7F731E3D1}" srcOrd="0" destOrd="0" presId="urn:microsoft.com/office/officeart/2005/8/layout/hierarchy1"/>
    <dgm:cxn modelId="{A1A65362-F962-41F6-940A-CE600440FF70}" type="presParOf" srcId="{45DC4093-0856-4A32-AB18-5AD7F731E3D1}" destId="{D00E6DA5-76B4-48EA-97BD-ED6CC5AD5960}" srcOrd="0" destOrd="0" presId="urn:microsoft.com/office/officeart/2005/8/layout/hierarchy1"/>
    <dgm:cxn modelId="{80185815-8959-4C85-93AC-E2A76319DF83}" type="presParOf" srcId="{45DC4093-0856-4A32-AB18-5AD7F731E3D1}" destId="{DE0BCF9C-1E2D-4387-AA85-637D9218F545}" srcOrd="1" destOrd="0" presId="urn:microsoft.com/office/officeart/2005/8/layout/hierarchy1"/>
    <dgm:cxn modelId="{766BFE39-2493-43F0-B4C1-C4235AE903FD}" type="presParOf" srcId="{EF611912-07C5-4612-AFD2-3484A4BC9E38}" destId="{3EDAEE1D-5345-4CB7-8775-7182E75BA7A1}" srcOrd="1" destOrd="0" presId="urn:microsoft.com/office/officeart/2005/8/layout/hierarchy1"/>
    <dgm:cxn modelId="{7C262DBF-7120-4ADA-89F2-23696FC635E9}" type="presParOf" srcId="{3EDAEE1D-5345-4CB7-8775-7182E75BA7A1}" destId="{428893F7-74C1-4F12-81BC-C06C6265CFC9}" srcOrd="0" destOrd="0" presId="urn:microsoft.com/office/officeart/2005/8/layout/hierarchy1"/>
    <dgm:cxn modelId="{39441D8A-8354-4AB1-8B8C-7FBF829B88D4}" type="presParOf" srcId="{3EDAEE1D-5345-4CB7-8775-7182E75BA7A1}" destId="{B143B8DE-37D5-4F22-A2B2-DC4849D7AAE0}" srcOrd="1" destOrd="0" presId="urn:microsoft.com/office/officeart/2005/8/layout/hierarchy1"/>
    <dgm:cxn modelId="{B58AEFE0-DB4F-4F05-B9B0-062A433AC1BA}" type="presParOf" srcId="{B143B8DE-37D5-4F22-A2B2-DC4849D7AAE0}" destId="{651A1EAD-45FE-4FD0-80EC-36FEE857F3F8}" srcOrd="0" destOrd="0" presId="urn:microsoft.com/office/officeart/2005/8/layout/hierarchy1"/>
    <dgm:cxn modelId="{B64C4FE1-0857-4917-8EF9-BF70DA7F24F4}" type="presParOf" srcId="{651A1EAD-45FE-4FD0-80EC-36FEE857F3F8}" destId="{800E16C8-0758-41DC-8193-EC54C33AC901}" srcOrd="0" destOrd="0" presId="urn:microsoft.com/office/officeart/2005/8/layout/hierarchy1"/>
    <dgm:cxn modelId="{B1E29752-9C30-48BB-9468-38F85543C62E}" type="presParOf" srcId="{651A1EAD-45FE-4FD0-80EC-36FEE857F3F8}" destId="{5D3ED71F-25ED-4452-BDC1-18BA6B261CFA}" srcOrd="1" destOrd="0" presId="urn:microsoft.com/office/officeart/2005/8/layout/hierarchy1"/>
    <dgm:cxn modelId="{49E7715D-3EE1-472E-9546-E0DDA386247C}" type="presParOf" srcId="{B143B8DE-37D5-4F22-A2B2-DC4849D7AAE0}" destId="{0FB5A3A0-F0F9-45D3-A7CE-6DDEF538293E}" srcOrd="1" destOrd="0" presId="urn:microsoft.com/office/officeart/2005/8/layout/hierarchy1"/>
    <dgm:cxn modelId="{806E8461-6B01-4F58-B5D8-C2E36142E397}" type="presParOf" srcId="{9E828E99-7E74-40D0-998F-6098E8AF584E}" destId="{4FE27EFA-AD83-4E2F-A843-F757660B9980}" srcOrd="4" destOrd="0" presId="urn:microsoft.com/office/officeart/2005/8/layout/hierarchy1"/>
    <dgm:cxn modelId="{FF9F516E-69B9-45C8-B48A-2917A5C6243F}" type="presParOf" srcId="{9E828E99-7E74-40D0-998F-6098E8AF584E}" destId="{200B2C05-5C9E-40A5-A404-3390B4E6808D}" srcOrd="5" destOrd="0" presId="urn:microsoft.com/office/officeart/2005/8/layout/hierarchy1"/>
    <dgm:cxn modelId="{53449B77-9EB5-42B3-AE82-941B15B02315}" type="presParOf" srcId="{200B2C05-5C9E-40A5-A404-3390B4E6808D}" destId="{9C60800E-626D-4B1D-A071-800E38D38E52}" srcOrd="0" destOrd="0" presId="urn:microsoft.com/office/officeart/2005/8/layout/hierarchy1"/>
    <dgm:cxn modelId="{B8B49ACB-6946-4625-9AC1-9E2C62E372BC}" type="presParOf" srcId="{9C60800E-626D-4B1D-A071-800E38D38E52}" destId="{5A14B7BE-4077-4482-B71E-EB3DCA9AA146}" srcOrd="0" destOrd="0" presId="urn:microsoft.com/office/officeart/2005/8/layout/hierarchy1"/>
    <dgm:cxn modelId="{57170B0C-E2E0-48FA-8BB6-7362ACAB3021}" type="presParOf" srcId="{9C60800E-626D-4B1D-A071-800E38D38E52}" destId="{E5F2DBFD-4934-4E07-A1AF-B7114F990BA1}" srcOrd="1" destOrd="0" presId="urn:microsoft.com/office/officeart/2005/8/layout/hierarchy1"/>
    <dgm:cxn modelId="{2D9F9F0A-548A-4D1B-B160-A0C700BAEFD8}" type="presParOf" srcId="{200B2C05-5C9E-40A5-A404-3390B4E6808D}" destId="{1E6E9784-43FB-4C43-9DEB-DAC4D69407B0}" srcOrd="1" destOrd="0" presId="urn:microsoft.com/office/officeart/2005/8/layout/hierarchy1"/>
    <dgm:cxn modelId="{2E343579-8D54-4314-B119-8A2412076671}" type="presParOf" srcId="{1E6E9784-43FB-4C43-9DEB-DAC4D69407B0}" destId="{96622E88-1F1A-4280-8729-447BC74E1AD1}" srcOrd="0" destOrd="0" presId="urn:microsoft.com/office/officeart/2005/8/layout/hierarchy1"/>
    <dgm:cxn modelId="{B1825805-5C42-4821-B007-0973D6715CAC}" type="presParOf" srcId="{1E6E9784-43FB-4C43-9DEB-DAC4D69407B0}" destId="{F9F05605-68E3-4A5D-AC9B-EBCD26321C4F}" srcOrd="1" destOrd="0" presId="urn:microsoft.com/office/officeart/2005/8/layout/hierarchy1"/>
    <dgm:cxn modelId="{A9136740-0A8A-4513-B8EC-2AF628E98E08}" type="presParOf" srcId="{F9F05605-68E3-4A5D-AC9B-EBCD26321C4F}" destId="{D1B96C6D-753E-473A-958F-6056160A4688}" srcOrd="0" destOrd="0" presId="urn:microsoft.com/office/officeart/2005/8/layout/hierarchy1"/>
    <dgm:cxn modelId="{59DBB801-B8F6-4D91-AE90-894B0C0B2084}" type="presParOf" srcId="{D1B96C6D-753E-473A-958F-6056160A4688}" destId="{30BAB9BD-6702-447C-B808-864A0EFC53F9}" srcOrd="0" destOrd="0" presId="urn:microsoft.com/office/officeart/2005/8/layout/hierarchy1"/>
    <dgm:cxn modelId="{C3998A64-87BC-4837-AF6D-C433A13EC588}" type="presParOf" srcId="{D1B96C6D-753E-473A-958F-6056160A4688}" destId="{18058D0B-ABB6-4403-B225-8C2A3C420897}" srcOrd="1" destOrd="0" presId="urn:microsoft.com/office/officeart/2005/8/layout/hierarchy1"/>
    <dgm:cxn modelId="{3531871E-1B56-4172-AAB3-7CB97D36B2E4}" type="presParOf" srcId="{F9F05605-68E3-4A5D-AC9B-EBCD26321C4F}" destId="{180B273A-55E2-4937-AF21-5F8BAED83276}" srcOrd="1" destOrd="0" presId="urn:microsoft.com/office/officeart/2005/8/layout/hierarchy1"/>
    <dgm:cxn modelId="{79007011-6EDB-4390-B713-BACD5F5F2416}" type="presParOf" srcId="{180B273A-55E2-4937-AF21-5F8BAED83276}" destId="{DE0DFE63-8974-413B-B133-C94606733F87}" srcOrd="0" destOrd="0" presId="urn:microsoft.com/office/officeart/2005/8/layout/hierarchy1"/>
    <dgm:cxn modelId="{B99DB275-063D-43DA-A01D-510CC64F159A}" type="presParOf" srcId="{180B273A-55E2-4937-AF21-5F8BAED83276}" destId="{6B5A306A-9571-4E31-9882-AA51D667EE9C}" srcOrd="1" destOrd="0" presId="urn:microsoft.com/office/officeart/2005/8/layout/hierarchy1"/>
    <dgm:cxn modelId="{E73D9FE9-8C8F-43F8-9626-B7D4D3A51FAF}" type="presParOf" srcId="{6B5A306A-9571-4E31-9882-AA51D667EE9C}" destId="{DECF5211-280C-4B3C-B1D8-BE3AB3828650}" srcOrd="0" destOrd="0" presId="urn:microsoft.com/office/officeart/2005/8/layout/hierarchy1"/>
    <dgm:cxn modelId="{28A639DE-FCD4-464A-92A7-6BBE704B25C0}" type="presParOf" srcId="{DECF5211-280C-4B3C-B1D8-BE3AB3828650}" destId="{15488778-DCF8-4DD4-B5E1-7C9ADD084032}" srcOrd="0" destOrd="0" presId="urn:microsoft.com/office/officeart/2005/8/layout/hierarchy1"/>
    <dgm:cxn modelId="{FE1D3D70-3D15-410C-BF05-A2124E0B3793}" type="presParOf" srcId="{DECF5211-280C-4B3C-B1D8-BE3AB3828650}" destId="{84608A81-1710-4847-BE26-FC28923D99DD}" srcOrd="1" destOrd="0" presId="urn:microsoft.com/office/officeart/2005/8/layout/hierarchy1"/>
    <dgm:cxn modelId="{02EB0215-7894-42DA-86D5-69730BE25EA6}" type="presParOf" srcId="{6B5A306A-9571-4E31-9882-AA51D667EE9C}" destId="{59860541-7EF5-4EDD-8542-3B92373E9C6C}" srcOrd="1" destOrd="0" presId="urn:microsoft.com/office/officeart/2005/8/layout/hierarchy1"/>
    <dgm:cxn modelId="{FEEC5C4F-3B2E-41F0-B550-54AFF4F32BE7}" type="presParOf" srcId="{59860541-7EF5-4EDD-8542-3B92373E9C6C}" destId="{99568CB8-BBEF-4D2E-9906-C63931FA9BB3}" srcOrd="0" destOrd="0" presId="urn:microsoft.com/office/officeart/2005/8/layout/hierarchy1"/>
    <dgm:cxn modelId="{1071B62C-AB52-42C9-8E55-FED359B9DE31}" type="presParOf" srcId="{59860541-7EF5-4EDD-8542-3B92373E9C6C}" destId="{4037B340-5F0A-4829-941A-EE7C314EB333}" srcOrd="1" destOrd="0" presId="urn:microsoft.com/office/officeart/2005/8/layout/hierarchy1"/>
    <dgm:cxn modelId="{65FAEE6A-25F0-4986-A14C-9ED1BD58EAC2}" type="presParOf" srcId="{4037B340-5F0A-4829-941A-EE7C314EB333}" destId="{3DD4E8AD-14C9-48A7-A652-4FE19BA94815}" srcOrd="0" destOrd="0" presId="urn:microsoft.com/office/officeart/2005/8/layout/hierarchy1"/>
    <dgm:cxn modelId="{2C9852FF-06FD-4A0F-ABB2-82F9776BAF45}" type="presParOf" srcId="{3DD4E8AD-14C9-48A7-A652-4FE19BA94815}" destId="{1DD5D2AE-8B7E-4B4E-9F57-EAEA7B0CE88B}" srcOrd="0" destOrd="0" presId="urn:microsoft.com/office/officeart/2005/8/layout/hierarchy1"/>
    <dgm:cxn modelId="{1C4D9319-454A-440A-BC07-B204D834AE68}" type="presParOf" srcId="{3DD4E8AD-14C9-48A7-A652-4FE19BA94815}" destId="{1F14C778-B385-4A1E-8AFE-13ACD9EB04D1}" srcOrd="1" destOrd="0" presId="urn:microsoft.com/office/officeart/2005/8/layout/hierarchy1"/>
    <dgm:cxn modelId="{22CF1622-3B4A-464E-A896-7848447E1F42}" type="presParOf" srcId="{4037B340-5F0A-4829-941A-EE7C314EB333}" destId="{2CE703C2-7EDF-4940-A4D6-85315408CD0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9ECE3F-81C6-4840-9C0C-7CC5D79D5A97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DA6BB5C5-01B2-4F37-BF1B-B8BE2C11412B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952D8200-973D-4471-8581-9AC92EE61F43}" type="parTrans" cxnId="{D7A35305-7AC0-4695-9A0B-E425449FCEEA}">
      <dgm:prSet/>
      <dgm:spPr/>
      <dgm:t>
        <a:bodyPr/>
        <a:lstStyle/>
        <a:p>
          <a:endParaRPr lang="ru-RU"/>
        </a:p>
      </dgm:t>
    </dgm:pt>
    <dgm:pt modelId="{61BAEBC1-1392-45C6-9B23-77374E7B5ACD}" type="sibTrans" cxnId="{D7A35305-7AC0-4695-9A0B-E425449FCEEA}">
      <dgm:prSet/>
      <dgm:spPr/>
      <dgm:t>
        <a:bodyPr/>
        <a:lstStyle/>
        <a:p>
          <a:endParaRPr lang="ru-RU"/>
        </a:p>
      </dgm:t>
    </dgm:pt>
    <dgm:pt modelId="{B512684A-DE61-4F14-AAFC-31E44F2BC245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87B16D96-C4D0-40EF-BEDD-A499C3347717}" type="parTrans" cxnId="{F9C7F0BC-7B43-4EFA-801F-1C83300D40A7}">
      <dgm:prSet/>
      <dgm:spPr/>
      <dgm:t>
        <a:bodyPr/>
        <a:lstStyle/>
        <a:p>
          <a:endParaRPr lang="ru-RU"/>
        </a:p>
      </dgm:t>
    </dgm:pt>
    <dgm:pt modelId="{ACB9A5C7-19C0-4770-A016-AB473E4FD64A}" type="sibTrans" cxnId="{F9C7F0BC-7B43-4EFA-801F-1C83300D40A7}">
      <dgm:prSet/>
      <dgm:spPr/>
      <dgm:t>
        <a:bodyPr/>
        <a:lstStyle/>
        <a:p>
          <a:endParaRPr lang="ru-RU"/>
        </a:p>
      </dgm:t>
    </dgm:pt>
    <dgm:pt modelId="{D7A0F883-4FB9-45F9-86C4-D085CB88142D}">
      <dgm:prSet/>
      <dgm:spPr/>
      <dgm:t>
        <a:bodyPr/>
        <a:lstStyle/>
        <a:p>
          <a:r>
            <a:rPr lang="ru-RU" smtClean="0"/>
            <a:t>Демократическому режиму присущи  равноправие  и свобода, равенство всех перед законом.</a:t>
          </a:r>
          <a:endParaRPr lang="ru-RU"/>
        </a:p>
      </dgm:t>
    </dgm:pt>
    <dgm:pt modelId="{1A2628A5-271F-4A16-B682-1E79D6159C5B}" type="parTrans" cxnId="{B42FB339-3005-408A-8DC1-6E022052DB82}">
      <dgm:prSet/>
      <dgm:spPr/>
      <dgm:t>
        <a:bodyPr/>
        <a:lstStyle/>
        <a:p>
          <a:endParaRPr lang="ru-RU"/>
        </a:p>
      </dgm:t>
    </dgm:pt>
    <dgm:pt modelId="{5DED9099-0D62-4459-BF56-767C9CAE3372}" type="sibTrans" cxnId="{B42FB339-3005-408A-8DC1-6E022052DB82}">
      <dgm:prSet/>
      <dgm:spPr/>
      <dgm:t>
        <a:bodyPr/>
        <a:lstStyle/>
        <a:p>
          <a:endParaRPr lang="ru-RU"/>
        </a:p>
      </dgm:t>
    </dgm:pt>
    <dgm:pt modelId="{904ADA57-52BE-42D5-A095-20D7CF699AF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65CA839F-033A-4F53-A65F-2A3AF32089DF}" type="sibTrans" cxnId="{F3B93665-A83C-48ED-A869-6D76EFFF29E4}">
      <dgm:prSet/>
      <dgm:spPr/>
      <dgm:t>
        <a:bodyPr/>
        <a:lstStyle/>
        <a:p>
          <a:endParaRPr lang="ru-RU"/>
        </a:p>
      </dgm:t>
    </dgm:pt>
    <dgm:pt modelId="{7FCE01FA-C3FD-45DD-A49D-C4BE8DC0B0DB}" type="parTrans" cxnId="{F3B93665-A83C-48ED-A869-6D76EFFF29E4}">
      <dgm:prSet/>
      <dgm:spPr/>
      <dgm:t>
        <a:bodyPr/>
        <a:lstStyle/>
        <a:p>
          <a:endParaRPr lang="ru-RU"/>
        </a:p>
      </dgm:t>
    </dgm:pt>
    <dgm:pt modelId="{11D9E0B5-A9CC-40D3-9DF2-36A743C59F4A}">
      <dgm:prSet/>
      <dgm:spPr/>
      <dgm:t>
        <a:bodyPr/>
        <a:lstStyle/>
        <a:p>
          <a:r>
            <a:rPr lang="ru-RU" dirty="0" smtClean="0"/>
            <a:t>Одним из признаков любого государства является наличие выборных государственных органов.</a:t>
          </a:r>
          <a:endParaRPr lang="ru-RU" dirty="0"/>
        </a:p>
      </dgm:t>
    </dgm:pt>
    <dgm:pt modelId="{81D0149E-4813-4846-A6DF-FE2E820F0342}" type="parTrans" cxnId="{A71711EE-C61F-4637-A1F1-4A9C26D4F20A}">
      <dgm:prSet/>
      <dgm:spPr/>
      <dgm:t>
        <a:bodyPr/>
        <a:lstStyle/>
        <a:p>
          <a:endParaRPr lang="ru-RU"/>
        </a:p>
      </dgm:t>
    </dgm:pt>
    <dgm:pt modelId="{5CB2BAEF-7B58-44C1-A909-532023EE08AE}" type="sibTrans" cxnId="{A71711EE-C61F-4637-A1F1-4A9C26D4F20A}">
      <dgm:prSet/>
      <dgm:spPr/>
      <dgm:t>
        <a:bodyPr/>
        <a:lstStyle/>
        <a:p>
          <a:endParaRPr lang="ru-RU"/>
        </a:p>
      </dgm:t>
    </dgm:pt>
    <dgm:pt modelId="{D5AB5590-5B93-429C-9BA3-1CC0374C9E3A}">
      <dgm:prSet/>
      <dgm:spPr/>
      <dgm:t>
        <a:bodyPr/>
        <a:lstStyle/>
        <a:p>
          <a:r>
            <a:rPr lang="ru-RU" smtClean="0"/>
            <a:t>Для унитарного государства характерно сочетание местного и общегосударственного законодательства.</a:t>
          </a:r>
          <a:endParaRPr lang="ru-RU"/>
        </a:p>
      </dgm:t>
    </dgm:pt>
    <dgm:pt modelId="{D6BB932F-5C4B-4B9E-8F46-4F46832B51AD}" type="parTrans" cxnId="{A29C3742-933B-4ED0-9301-B453C0270698}">
      <dgm:prSet/>
      <dgm:spPr/>
      <dgm:t>
        <a:bodyPr/>
        <a:lstStyle/>
        <a:p>
          <a:endParaRPr lang="ru-RU"/>
        </a:p>
      </dgm:t>
    </dgm:pt>
    <dgm:pt modelId="{5BAD979A-0E1E-422A-B3A3-AA3F5B4BD6C1}" type="sibTrans" cxnId="{A29C3742-933B-4ED0-9301-B453C0270698}">
      <dgm:prSet/>
      <dgm:spPr/>
      <dgm:t>
        <a:bodyPr/>
        <a:lstStyle/>
        <a:p>
          <a:endParaRPr lang="ru-RU"/>
        </a:p>
      </dgm:t>
    </dgm:pt>
    <dgm:pt modelId="{360A16E8-5ED9-41EE-A9E1-6F5D088EDAA5}" type="pres">
      <dgm:prSet presAssocID="{0A9ECE3F-81C6-4840-9C0C-7CC5D79D5A97}" presName="diagram" presStyleCnt="0">
        <dgm:presLayoutVars>
          <dgm:dir/>
          <dgm:animLvl val="lvl"/>
          <dgm:resizeHandles val="exact"/>
        </dgm:presLayoutVars>
      </dgm:prSet>
      <dgm:spPr/>
    </dgm:pt>
    <dgm:pt modelId="{732FDAA5-166B-4B10-B12D-DE244636F19C}" type="pres">
      <dgm:prSet presAssocID="{904ADA57-52BE-42D5-A095-20D7CF699AF0}" presName="compNode" presStyleCnt="0"/>
      <dgm:spPr/>
    </dgm:pt>
    <dgm:pt modelId="{1319839F-AD95-4AF5-800A-1292B1A3E7B3}" type="pres">
      <dgm:prSet presAssocID="{904ADA57-52BE-42D5-A095-20D7CF699AF0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9DF2AD-59E9-4CFA-AB46-13F9BE7AEDA5}" type="pres">
      <dgm:prSet presAssocID="{904ADA57-52BE-42D5-A095-20D7CF699AF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57E38-FCAA-4150-9A32-F65BE52700F0}" type="pres">
      <dgm:prSet presAssocID="{904ADA57-52BE-42D5-A095-20D7CF699AF0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56CCB5F9-643F-4CD2-BA94-1E3A68647E32}" type="pres">
      <dgm:prSet presAssocID="{904ADA57-52BE-42D5-A095-20D7CF699AF0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4186FC4-14FD-4918-A25B-D6E502DD6EDA}" type="pres">
      <dgm:prSet presAssocID="{65CA839F-033A-4F53-A65F-2A3AF32089D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79CAB5E-118A-4617-9A01-4CF887D3853C}" type="pres">
      <dgm:prSet presAssocID="{DA6BB5C5-01B2-4F37-BF1B-B8BE2C11412B}" presName="compNode" presStyleCnt="0"/>
      <dgm:spPr/>
    </dgm:pt>
    <dgm:pt modelId="{AFF2A51F-B57F-461C-ABA7-61CDDF9AC890}" type="pres">
      <dgm:prSet presAssocID="{DA6BB5C5-01B2-4F37-BF1B-B8BE2C11412B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A39B04-C397-4AA1-917D-44B1718D5EE5}" type="pres">
      <dgm:prSet presAssocID="{DA6BB5C5-01B2-4F37-BF1B-B8BE2C11412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B612F-28FF-4BE1-9307-D435B6FA22D5}" type="pres">
      <dgm:prSet presAssocID="{DA6BB5C5-01B2-4F37-BF1B-B8BE2C11412B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2550FCE4-CFC4-47B7-B60A-8DAE037C2124}" type="pres">
      <dgm:prSet presAssocID="{DA6BB5C5-01B2-4F37-BF1B-B8BE2C11412B}" presName="adorn" presStyleLbl="fgAccFollowNod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3466FF6-9D3D-4C99-A640-8383EA799276}" type="pres">
      <dgm:prSet presAssocID="{61BAEBC1-1392-45C6-9B23-77374E7B5AC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F051E24-04F3-4E16-84C1-724E0A52529A}" type="pres">
      <dgm:prSet presAssocID="{B512684A-DE61-4F14-AAFC-31E44F2BC245}" presName="compNode" presStyleCnt="0"/>
      <dgm:spPr/>
    </dgm:pt>
    <dgm:pt modelId="{26FB0528-16E1-4206-A67B-3EBB99C4ED91}" type="pres">
      <dgm:prSet presAssocID="{B512684A-DE61-4F14-AAFC-31E44F2BC245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6A9667-70E1-4933-94FF-8A35F35F681E}" type="pres">
      <dgm:prSet presAssocID="{B512684A-DE61-4F14-AAFC-31E44F2BC24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E049F9-8D8A-4755-9E98-67A79C075993}" type="pres">
      <dgm:prSet presAssocID="{B512684A-DE61-4F14-AAFC-31E44F2BC245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3BDDFE0E-9BF4-4FFE-B6D7-69E3ED01D5F6}" type="pres">
      <dgm:prSet presAssocID="{B512684A-DE61-4F14-AAFC-31E44F2BC245}" presName="adorn" presStyleLbl="fgAccFollowNod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9993CA1B-EB3A-4136-9C34-91A43CE3CF13}" type="presOf" srcId="{B512684A-DE61-4F14-AAFC-31E44F2BC245}" destId="{A46A9667-70E1-4933-94FF-8A35F35F681E}" srcOrd="0" destOrd="0" presId="urn:microsoft.com/office/officeart/2005/8/layout/bList2"/>
    <dgm:cxn modelId="{A71711EE-C61F-4637-A1F1-4A9C26D4F20A}" srcId="{DA6BB5C5-01B2-4F37-BF1B-B8BE2C11412B}" destId="{11D9E0B5-A9CC-40D3-9DF2-36A743C59F4A}" srcOrd="0" destOrd="0" parTransId="{81D0149E-4813-4846-A6DF-FE2E820F0342}" sibTransId="{5CB2BAEF-7B58-44C1-A909-532023EE08AE}"/>
    <dgm:cxn modelId="{9E526F3D-FE43-439B-B972-5BAF8EC4F6AC}" type="presOf" srcId="{D5AB5590-5B93-429C-9BA3-1CC0374C9E3A}" destId="{26FB0528-16E1-4206-A67B-3EBB99C4ED91}" srcOrd="0" destOrd="0" presId="urn:microsoft.com/office/officeart/2005/8/layout/bList2"/>
    <dgm:cxn modelId="{CA7CB35F-7AE5-4C62-A818-EEEEEEEBDE17}" type="presOf" srcId="{DA6BB5C5-01B2-4F37-BF1B-B8BE2C11412B}" destId="{B6A39B04-C397-4AA1-917D-44B1718D5EE5}" srcOrd="0" destOrd="0" presId="urn:microsoft.com/office/officeart/2005/8/layout/bList2"/>
    <dgm:cxn modelId="{E09AB52C-9460-4823-AE14-D8299389EEC3}" type="presOf" srcId="{904ADA57-52BE-42D5-A095-20D7CF699AF0}" destId="{319DF2AD-59E9-4CFA-AB46-13F9BE7AEDA5}" srcOrd="0" destOrd="0" presId="urn:microsoft.com/office/officeart/2005/8/layout/bList2"/>
    <dgm:cxn modelId="{D995B276-DA2F-42D7-B554-D58415270D87}" type="presOf" srcId="{0A9ECE3F-81C6-4840-9C0C-7CC5D79D5A97}" destId="{360A16E8-5ED9-41EE-A9E1-6F5D088EDAA5}" srcOrd="0" destOrd="0" presId="urn:microsoft.com/office/officeart/2005/8/layout/bList2"/>
    <dgm:cxn modelId="{920EF13D-AC8C-4463-AB86-8A449967FF12}" type="presOf" srcId="{DA6BB5C5-01B2-4F37-BF1B-B8BE2C11412B}" destId="{724B612F-28FF-4BE1-9307-D435B6FA22D5}" srcOrd="1" destOrd="0" presId="urn:microsoft.com/office/officeart/2005/8/layout/bList2"/>
    <dgm:cxn modelId="{CD50D495-7B03-4F46-9CE0-1C71F4942912}" type="presOf" srcId="{904ADA57-52BE-42D5-A095-20D7CF699AF0}" destId="{9BD57E38-FCAA-4150-9A32-F65BE52700F0}" srcOrd="1" destOrd="0" presId="urn:microsoft.com/office/officeart/2005/8/layout/bList2"/>
    <dgm:cxn modelId="{F9C7F0BC-7B43-4EFA-801F-1C83300D40A7}" srcId="{0A9ECE3F-81C6-4840-9C0C-7CC5D79D5A97}" destId="{B512684A-DE61-4F14-AAFC-31E44F2BC245}" srcOrd="2" destOrd="0" parTransId="{87B16D96-C4D0-40EF-BEDD-A499C3347717}" sibTransId="{ACB9A5C7-19C0-4770-A016-AB473E4FD64A}"/>
    <dgm:cxn modelId="{F3B93665-A83C-48ED-A869-6D76EFFF29E4}" srcId="{0A9ECE3F-81C6-4840-9C0C-7CC5D79D5A97}" destId="{904ADA57-52BE-42D5-A095-20D7CF699AF0}" srcOrd="0" destOrd="0" parTransId="{7FCE01FA-C3FD-45DD-A49D-C4BE8DC0B0DB}" sibTransId="{65CA839F-033A-4F53-A65F-2A3AF32089DF}"/>
    <dgm:cxn modelId="{CAE69E61-7841-46B1-B69D-261FF8DC5725}" type="presOf" srcId="{61BAEBC1-1392-45C6-9B23-77374E7B5ACD}" destId="{E3466FF6-9D3D-4C99-A640-8383EA799276}" srcOrd="0" destOrd="0" presId="urn:microsoft.com/office/officeart/2005/8/layout/bList2"/>
    <dgm:cxn modelId="{A29C3742-933B-4ED0-9301-B453C0270698}" srcId="{B512684A-DE61-4F14-AAFC-31E44F2BC245}" destId="{D5AB5590-5B93-429C-9BA3-1CC0374C9E3A}" srcOrd="0" destOrd="0" parTransId="{D6BB932F-5C4B-4B9E-8F46-4F46832B51AD}" sibTransId="{5BAD979A-0E1E-422A-B3A3-AA3F5B4BD6C1}"/>
    <dgm:cxn modelId="{1FCDA6D3-BA76-4993-86C2-4BEEAE78520B}" type="presOf" srcId="{65CA839F-033A-4F53-A65F-2A3AF32089DF}" destId="{14186FC4-14FD-4918-A25B-D6E502DD6EDA}" srcOrd="0" destOrd="0" presId="urn:microsoft.com/office/officeart/2005/8/layout/bList2"/>
    <dgm:cxn modelId="{6B76FBF7-140B-4065-BBF0-0AEC2BD71A5D}" type="presOf" srcId="{11D9E0B5-A9CC-40D3-9DF2-36A743C59F4A}" destId="{AFF2A51F-B57F-461C-ABA7-61CDDF9AC890}" srcOrd="0" destOrd="0" presId="urn:microsoft.com/office/officeart/2005/8/layout/bList2"/>
    <dgm:cxn modelId="{D7A35305-7AC0-4695-9A0B-E425449FCEEA}" srcId="{0A9ECE3F-81C6-4840-9C0C-7CC5D79D5A97}" destId="{DA6BB5C5-01B2-4F37-BF1B-B8BE2C11412B}" srcOrd="1" destOrd="0" parTransId="{952D8200-973D-4471-8581-9AC92EE61F43}" sibTransId="{61BAEBC1-1392-45C6-9B23-77374E7B5ACD}"/>
    <dgm:cxn modelId="{CC3AC4F4-69B7-4380-9CAD-FAADA4B7C94A}" type="presOf" srcId="{D7A0F883-4FB9-45F9-86C4-D085CB88142D}" destId="{1319839F-AD95-4AF5-800A-1292B1A3E7B3}" srcOrd="0" destOrd="0" presId="urn:microsoft.com/office/officeart/2005/8/layout/bList2"/>
    <dgm:cxn modelId="{8B693A3A-A7B6-4438-9A11-F7A007A2C074}" type="presOf" srcId="{B512684A-DE61-4F14-AAFC-31E44F2BC245}" destId="{35E049F9-8D8A-4755-9E98-67A79C075993}" srcOrd="1" destOrd="0" presId="urn:microsoft.com/office/officeart/2005/8/layout/bList2"/>
    <dgm:cxn modelId="{B42FB339-3005-408A-8DC1-6E022052DB82}" srcId="{904ADA57-52BE-42D5-A095-20D7CF699AF0}" destId="{D7A0F883-4FB9-45F9-86C4-D085CB88142D}" srcOrd="0" destOrd="0" parTransId="{1A2628A5-271F-4A16-B682-1E79D6159C5B}" sibTransId="{5DED9099-0D62-4459-BF56-767C9CAE3372}"/>
    <dgm:cxn modelId="{D9D8B894-352D-4906-BC23-8207D29CFDF9}" type="presParOf" srcId="{360A16E8-5ED9-41EE-A9E1-6F5D088EDAA5}" destId="{732FDAA5-166B-4B10-B12D-DE244636F19C}" srcOrd="0" destOrd="0" presId="urn:microsoft.com/office/officeart/2005/8/layout/bList2"/>
    <dgm:cxn modelId="{B673BED1-146B-4A82-B474-537D3DA1E1A8}" type="presParOf" srcId="{732FDAA5-166B-4B10-B12D-DE244636F19C}" destId="{1319839F-AD95-4AF5-800A-1292B1A3E7B3}" srcOrd="0" destOrd="0" presId="urn:microsoft.com/office/officeart/2005/8/layout/bList2"/>
    <dgm:cxn modelId="{2004C6FF-9D69-42DA-8061-588DEBA10BE5}" type="presParOf" srcId="{732FDAA5-166B-4B10-B12D-DE244636F19C}" destId="{319DF2AD-59E9-4CFA-AB46-13F9BE7AEDA5}" srcOrd="1" destOrd="0" presId="urn:microsoft.com/office/officeart/2005/8/layout/bList2"/>
    <dgm:cxn modelId="{06BE9C4A-1FEC-49E3-ABAF-5E595C206B12}" type="presParOf" srcId="{732FDAA5-166B-4B10-B12D-DE244636F19C}" destId="{9BD57E38-FCAA-4150-9A32-F65BE52700F0}" srcOrd="2" destOrd="0" presId="urn:microsoft.com/office/officeart/2005/8/layout/bList2"/>
    <dgm:cxn modelId="{20F06605-58AA-4A5E-8DD0-09444BC86BF5}" type="presParOf" srcId="{732FDAA5-166B-4B10-B12D-DE244636F19C}" destId="{56CCB5F9-643F-4CD2-BA94-1E3A68647E32}" srcOrd="3" destOrd="0" presId="urn:microsoft.com/office/officeart/2005/8/layout/bList2"/>
    <dgm:cxn modelId="{92AB7A01-931B-4033-9B2D-AE409FB807FE}" type="presParOf" srcId="{360A16E8-5ED9-41EE-A9E1-6F5D088EDAA5}" destId="{14186FC4-14FD-4918-A25B-D6E502DD6EDA}" srcOrd="1" destOrd="0" presId="urn:microsoft.com/office/officeart/2005/8/layout/bList2"/>
    <dgm:cxn modelId="{C44B660C-5485-453A-B217-D0D5B242ADAB}" type="presParOf" srcId="{360A16E8-5ED9-41EE-A9E1-6F5D088EDAA5}" destId="{179CAB5E-118A-4617-9A01-4CF887D3853C}" srcOrd="2" destOrd="0" presId="urn:microsoft.com/office/officeart/2005/8/layout/bList2"/>
    <dgm:cxn modelId="{D938A2D1-7D66-422D-A52F-EF75DD4F51FF}" type="presParOf" srcId="{179CAB5E-118A-4617-9A01-4CF887D3853C}" destId="{AFF2A51F-B57F-461C-ABA7-61CDDF9AC890}" srcOrd="0" destOrd="0" presId="urn:microsoft.com/office/officeart/2005/8/layout/bList2"/>
    <dgm:cxn modelId="{ECE41176-B9F6-4269-9FA3-EB0F7B4C7C35}" type="presParOf" srcId="{179CAB5E-118A-4617-9A01-4CF887D3853C}" destId="{B6A39B04-C397-4AA1-917D-44B1718D5EE5}" srcOrd="1" destOrd="0" presId="urn:microsoft.com/office/officeart/2005/8/layout/bList2"/>
    <dgm:cxn modelId="{644F41A4-7443-4F4B-8B10-351C132C4644}" type="presParOf" srcId="{179CAB5E-118A-4617-9A01-4CF887D3853C}" destId="{724B612F-28FF-4BE1-9307-D435B6FA22D5}" srcOrd="2" destOrd="0" presId="urn:microsoft.com/office/officeart/2005/8/layout/bList2"/>
    <dgm:cxn modelId="{48C3DF8F-C20E-450B-98A9-158AC41B1A58}" type="presParOf" srcId="{179CAB5E-118A-4617-9A01-4CF887D3853C}" destId="{2550FCE4-CFC4-47B7-B60A-8DAE037C2124}" srcOrd="3" destOrd="0" presId="urn:microsoft.com/office/officeart/2005/8/layout/bList2"/>
    <dgm:cxn modelId="{2065481E-16B4-44F7-83C5-F278196502FF}" type="presParOf" srcId="{360A16E8-5ED9-41EE-A9E1-6F5D088EDAA5}" destId="{E3466FF6-9D3D-4C99-A640-8383EA799276}" srcOrd="3" destOrd="0" presId="urn:microsoft.com/office/officeart/2005/8/layout/bList2"/>
    <dgm:cxn modelId="{AA3F9544-707A-43F9-A4F5-922D952D9A20}" type="presParOf" srcId="{360A16E8-5ED9-41EE-A9E1-6F5D088EDAA5}" destId="{BF051E24-04F3-4E16-84C1-724E0A52529A}" srcOrd="4" destOrd="0" presId="urn:microsoft.com/office/officeart/2005/8/layout/bList2"/>
    <dgm:cxn modelId="{6E946017-E7B7-42D1-B6FD-B9D75A762D3A}" type="presParOf" srcId="{BF051E24-04F3-4E16-84C1-724E0A52529A}" destId="{26FB0528-16E1-4206-A67B-3EBB99C4ED91}" srcOrd="0" destOrd="0" presId="urn:microsoft.com/office/officeart/2005/8/layout/bList2"/>
    <dgm:cxn modelId="{55B02737-23D3-4FC6-90C7-86612D36E938}" type="presParOf" srcId="{BF051E24-04F3-4E16-84C1-724E0A52529A}" destId="{A46A9667-70E1-4933-94FF-8A35F35F681E}" srcOrd="1" destOrd="0" presId="urn:microsoft.com/office/officeart/2005/8/layout/bList2"/>
    <dgm:cxn modelId="{B934F2FA-7DAC-489C-88BA-A6A5C1CAE8EE}" type="presParOf" srcId="{BF051E24-04F3-4E16-84C1-724E0A52529A}" destId="{35E049F9-8D8A-4755-9E98-67A79C075993}" srcOrd="2" destOrd="0" presId="urn:microsoft.com/office/officeart/2005/8/layout/bList2"/>
    <dgm:cxn modelId="{CA020CAF-9ADA-44A7-925B-757B54AC4A43}" type="presParOf" srcId="{BF051E24-04F3-4E16-84C1-724E0A52529A}" destId="{3BDDFE0E-9BF4-4FFE-B6D7-69E3ED01D5F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FF57D6-F79E-45BB-90E2-A9460591EC26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A0DF69D0-223D-42A7-A60C-388B6EE09E17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724AB12B-8B4F-44D1-A938-4CB959CB9434}" type="parTrans" cxnId="{AD90402B-53B4-4CDC-B7D6-3D53EE311A3F}">
      <dgm:prSet/>
      <dgm:spPr/>
      <dgm:t>
        <a:bodyPr/>
        <a:lstStyle/>
        <a:p>
          <a:endParaRPr lang="ru-RU"/>
        </a:p>
      </dgm:t>
    </dgm:pt>
    <dgm:pt modelId="{2CA159FD-072B-4CFE-915D-7916430EB3D5}" type="sibTrans" cxnId="{AD90402B-53B4-4CDC-B7D6-3D53EE311A3F}">
      <dgm:prSet/>
      <dgm:spPr/>
      <dgm:t>
        <a:bodyPr/>
        <a:lstStyle/>
        <a:p>
          <a:endParaRPr lang="ru-RU"/>
        </a:p>
      </dgm:t>
    </dgm:pt>
    <dgm:pt modelId="{9B18187C-0728-443F-A34A-C99AB5163340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3D0811C0-21AB-46BF-9A4D-23BEDAF96537}" type="parTrans" cxnId="{E1E17EEF-299C-4ED8-90CF-5AB1A99E5F05}">
      <dgm:prSet/>
      <dgm:spPr/>
      <dgm:t>
        <a:bodyPr/>
        <a:lstStyle/>
        <a:p>
          <a:endParaRPr lang="ru-RU"/>
        </a:p>
      </dgm:t>
    </dgm:pt>
    <dgm:pt modelId="{585E8A25-A06A-44D8-8C1F-803D37EF628C}" type="sibTrans" cxnId="{E1E17EEF-299C-4ED8-90CF-5AB1A99E5F05}">
      <dgm:prSet/>
      <dgm:spPr/>
      <dgm:t>
        <a:bodyPr/>
        <a:lstStyle/>
        <a:p>
          <a:endParaRPr lang="ru-RU"/>
        </a:p>
      </dgm:t>
    </dgm:pt>
    <dgm:pt modelId="{0D9623BC-7366-4F14-97DA-57D56C0E252B}">
      <dgm:prSet phldrT="[Текст]"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7451D1BF-3E52-4C76-955F-6094F4CA08DA}" type="parTrans" cxnId="{87AB599A-3298-4631-971D-92E3517025BF}">
      <dgm:prSet/>
      <dgm:spPr/>
      <dgm:t>
        <a:bodyPr/>
        <a:lstStyle/>
        <a:p>
          <a:endParaRPr lang="ru-RU"/>
        </a:p>
      </dgm:t>
    </dgm:pt>
    <dgm:pt modelId="{DA59C980-A0D6-4B1C-AC39-82D05DA71F19}" type="sibTrans" cxnId="{87AB599A-3298-4631-971D-92E3517025BF}">
      <dgm:prSet/>
      <dgm:spPr/>
      <dgm:t>
        <a:bodyPr/>
        <a:lstStyle/>
        <a:p>
          <a:endParaRPr lang="ru-RU"/>
        </a:p>
      </dgm:t>
    </dgm:pt>
    <dgm:pt modelId="{367F7FD2-2CCA-47F6-8F9B-1898EA96772A}">
      <dgm:prSet/>
      <dgm:spPr/>
      <dgm:t>
        <a:bodyPr/>
        <a:lstStyle/>
        <a:p>
          <a:r>
            <a:rPr lang="ru-RU" smtClean="0"/>
            <a:t>Одним из характерных признаков тоталитарного режима является наличие многопартийности.</a:t>
          </a:r>
          <a:endParaRPr lang="ru-RU"/>
        </a:p>
      </dgm:t>
    </dgm:pt>
    <dgm:pt modelId="{CF46E210-936C-45AF-884E-EA7C0EF8462C}" type="parTrans" cxnId="{4FB1069D-1709-433F-B1D0-CC92529E9DAD}">
      <dgm:prSet/>
      <dgm:spPr/>
      <dgm:t>
        <a:bodyPr/>
        <a:lstStyle/>
        <a:p>
          <a:endParaRPr lang="ru-RU"/>
        </a:p>
      </dgm:t>
    </dgm:pt>
    <dgm:pt modelId="{7A192E25-EABD-40C9-B1D4-E931125D1CB5}" type="sibTrans" cxnId="{4FB1069D-1709-433F-B1D0-CC92529E9DAD}">
      <dgm:prSet/>
      <dgm:spPr/>
      <dgm:t>
        <a:bodyPr/>
        <a:lstStyle/>
        <a:p>
          <a:endParaRPr lang="ru-RU"/>
        </a:p>
      </dgm:t>
    </dgm:pt>
    <dgm:pt modelId="{2CC93F2C-FAC9-4AE9-8877-C2BB1BF6ADE9}">
      <dgm:prSet/>
      <dgm:spPr/>
      <dgm:t>
        <a:bodyPr/>
        <a:lstStyle/>
        <a:p>
          <a:r>
            <a:rPr lang="ru-RU" dirty="0" smtClean="0"/>
            <a:t>Характерным признаком политической власти является стремление участвовать в осуществлении власти.</a:t>
          </a:r>
          <a:endParaRPr lang="ru-RU" dirty="0"/>
        </a:p>
      </dgm:t>
    </dgm:pt>
    <dgm:pt modelId="{3957FA75-E4E0-4CF0-BA25-D7EAA2D5D39D}" type="parTrans" cxnId="{BEF48C3C-231B-4328-92BA-4F08357F0D7A}">
      <dgm:prSet/>
      <dgm:spPr/>
      <dgm:t>
        <a:bodyPr/>
        <a:lstStyle/>
        <a:p>
          <a:endParaRPr lang="ru-RU"/>
        </a:p>
      </dgm:t>
    </dgm:pt>
    <dgm:pt modelId="{5333247F-6F74-4FD8-9958-282F166615F4}" type="sibTrans" cxnId="{BEF48C3C-231B-4328-92BA-4F08357F0D7A}">
      <dgm:prSet/>
      <dgm:spPr/>
      <dgm:t>
        <a:bodyPr/>
        <a:lstStyle/>
        <a:p>
          <a:endParaRPr lang="ru-RU"/>
        </a:p>
      </dgm:t>
    </dgm:pt>
    <dgm:pt modelId="{3348F09A-8391-473F-8835-5DD2BA7C2975}">
      <dgm:prSet/>
      <dgm:spPr/>
      <dgm:t>
        <a:bodyPr/>
        <a:lstStyle/>
        <a:p>
          <a:r>
            <a:rPr lang="ru-RU" dirty="0" smtClean="0"/>
            <a:t>Одной из форм правления является демократия.</a:t>
          </a:r>
          <a:endParaRPr lang="ru-RU" dirty="0"/>
        </a:p>
      </dgm:t>
    </dgm:pt>
    <dgm:pt modelId="{5C780DA6-C736-4467-8D59-2389EF4A6E4F}" type="parTrans" cxnId="{39A96716-5E10-4B1B-A0A7-ED9DD754E6FB}">
      <dgm:prSet/>
      <dgm:spPr/>
      <dgm:t>
        <a:bodyPr/>
        <a:lstStyle/>
        <a:p>
          <a:endParaRPr lang="ru-RU"/>
        </a:p>
      </dgm:t>
    </dgm:pt>
    <dgm:pt modelId="{7D868DF3-CD14-4B29-BAD2-D5E00884D1C0}" type="sibTrans" cxnId="{39A96716-5E10-4B1B-A0A7-ED9DD754E6FB}">
      <dgm:prSet/>
      <dgm:spPr/>
      <dgm:t>
        <a:bodyPr/>
        <a:lstStyle/>
        <a:p>
          <a:endParaRPr lang="ru-RU"/>
        </a:p>
      </dgm:t>
    </dgm:pt>
    <dgm:pt modelId="{41A31670-A133-456A-AE25-FF96DA069D75}" type="pres">
      <dgm:prSet presAssocID="{38FF57D6-F79E-45BB-90E2-A9460591EC26}" presName="diagram" presStyleCnt="0">
        <dgm:presLayoutVars>
          <dgm:dir/>
          <dgm:animLvl val="lvl"/>
          <dgm:resizeHandles val="exact"/>
        </dgm:presLayoutVars>
      </dgm:prSet>
      <dgm:spPr/>
    </dgm:pt>
    <dgm:pt modelId="{AE4D1326-0680-45BC-9DC9-B17A3C892E24}" type="pres">
      <dgm:prSet presAssocID="{A0DF69D0-223D-42A7-A60C-388B6EE09E17}" presName="compNode" presStyleCnt="0"/>
      <dgm:spPr/>
    </dgm:pt>
    <dgm:pt modelId="{813C3A42-7995-4A73-9FA1-CC89DC245232}" type="pres">
      <dgm:prSet presAssocID="{A0DF69D0-223D-42A7-A60C-388B6EE09E17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D2D445-E4BC-4E06-956B-7FC246706A3E}" type="pres">
      <dgm:prSet presAssocID="{A0DF69D0-223D-42A7-A60C-388B6EE09E1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68CCD0-9163-4382-A57D-DF03494C7D1A}" type="pres">
      <dgm:prSet presAssocID="{A0DF69D0-223D-42A7-A60C-388B6EE09E17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D958E96A-6AB2-4078-84CE-64CBA23D2D43}" type="pres">
      <dgm:prSet presAssocID="{A0DF69D0-223D-42A7-A60C-388B6EE09E17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C90C0B9-3899-4EB6-AD7C-0C13D44709C0}" type="pres">
      <dgm:prSet presAssocID="{2CA159FD-072B-4CFE-915D-7916430EB3D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210C154-CB9B-4D5A-B483-146617218A3F}" type="pres">
      <dgm:prSet presAssocID="{9B18187C-0728-443F-A34A-C99AB5163340}" presName="compNode" presStyleCnt="0"/>
      <dgm:spPr/>
    </dgm:pt>
    <dgm:pt modelId="{0923E8DC-1293-42CB-9539-AD9A9B674BA6}" type="pres">
      <dgm:prSet presAssocID="{9B18187C-0728-443F-A34A-C99AB5163340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02C86-9AEE-4601-94DB-6C9D653331D5}" type="pres">
      <dgm:prSet presAssocID="{9B18187C-0728-443F-A34A-C99AB516334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497F6E-5062-4948-9C32-7D0870218EA3}" type="pres">
      <dgm:prSet presAssocID="{9B18187C-0728-443F-A34A-C99AB5163340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EE4B2C75-78D4-43DA-9B83-1A431DED789A}" type="pres">
      <dgm:prSet presAssocID="{9B18187C-0728-443F-A34A-C99AB5163340}" presName="adorn" presStyleLbl="fgAccFollowNod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B4D2AFF-3967-4EF1-BA6B-D18F58A37694}" type="pres">
      <dgm:prSet presAssocID="{585E8A25-A06A-44D8-8C1F-803D37EF628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9B21D1A-0881-4FCB-AF05-50B605734D53}" type="pres">
      <dgm:prSet presAssocID="{0D9623BC-7366-4F14-97DA-57D56C0E252B}" presName="compNode" presStyleCnt="0"/>
      <dgm:spPr/>
    </dgm:pt>
    <dgm:pt modelId="{E06251A5-6FA0-4600-BAB0-55CA1E22D8FD}" type="pres">
      <dgm:prSet presAssocID="{0D9623BC-7366-4F14-97DA-57D56C0E252B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6782F5-B3D1-4AF8-943C-4D7EE9D4A3AB}" type="pres">
      <dgm:prSet presAssocID="{0D9623BC-7366-4F14-97DA-57D56C0E252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F28E25-F311-4CD9-A6EF-C76B67DE42C1}" type="pres">
      <dgm:prSet presAssocID="{0D9623BC-7366-4F14-97DA-57D56C0E252B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BD4BF94F-CA37-4F4F-9FAF-B71F65E6B618}" type="pres">
      <dgm:prSet presAssocID="{0D9623BC-7366-4F14-97DA-57D56C0E252B}" presName="adorn" presStyleLbl="fgAccFollowNod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31816289-96E1-4B7C-86E3-C2F6EF22695D}" type="presOf" srcId="{585E8A25-A06A-44D8-8C1F-803D37EF628C}" destId="{0B4D2AFF-3967-4EF1-BA6B-D18F58A37694}" srcOrd="0" destOrd="0" presId="urn:microsoft.com/office/officeart/2005/8/layout/bList2"/>
    <dgm:cxn modelId="{39A96716-5E10-4B1B-A0A7-ED9DD754E6FB}" srcId="{0D9623BC-7366-4F14-97DA-57D56C0E252B}" destId="{3348F09A-8391-473F-8835-5DD2BA7C2975}" srcOrd="0" destOrd="0" parTransId="{5C780DA6-C736-4467-8D59-2389EF4A6E4F}" sibTransId="{7D868DF3-CD14-4B29-BAD2-D5E00884D1C0}"/>
    <dgm:cxn modelId="{E1E17EEF-299C-4ED8-90CF-5AB1A99E5F05}" srcId="{38FF57D6-F79E-45BB-90E2-A9460591EC26}" destId="{9B18187C-0728-443F-A34A-C99AB5163340}" srcOrd="1" destOrd="0" parTransId="{3D0811C0-21AB-46BF-9A4D-23BEDAF96537}" sibTransId="{585E8A25-A06A-44D8-8C1F-803D37EF628C}"/>
    <dgm:cxn modelId="{87AB599A-3298-4631-971D-92E3517025BF}" srcId="{38FF57D6-F79E-45BB-90E2-A9460591EC26}" destId="{0D9623BC-7366-4F14-97DA-57D56C0E252B}" srcOrd="2" destOrd="0" parTransId="{7451D1BF-3E52-4C76-955F-6094F4CA08DA}" sibTransId="{DA59C980-A0D6-4B1C-AC39-82D05DA71F19}"/>
    <dgm:cxn modelId="{3A550412-7CE8-4A2D-94AD-D572CE86C8CF}" type="presOf" srcId="{0D9623BC-7366-4F14-97DA-57D56C0E252B}" destId="{C76782F5-B3D1-4AF8-943C-4D7EE9D4A3AB}" srcOrd="0" destOrd="0" presId="urn:microsoft.com/office/officeart/2005/8/layout/bList2"/>
    <dgm:cxn modelId="{4B1F4EE1-6C0D-4C8F-8484-D52332AA7712}" type="presOf" srcId="{2CA159FD-072B-4CFE-915D-7916430EB3D5}" destId="{0C90C0B9-3899-4EB6-AD7C-0C13D44709C0}" srcOrd="0" destOrd="0" presId="urn:microsoft.com/office/officeart/2005/8/layout/bList2"/>
    <dgm:cxn modelId="{AD90402B-53B4-4CDC-B7D6-3D53EE311A3F}" srcId="{38FF57D6-F79E-45BB-90E2-A9460591EC26}" destId="{A0DF69D0-223D-42A7-A60C-388B6EE09E17}" srcOrd="0" destOrd="0" parTransId="{724AB12B-8B4F-44D1-A938-4CB959CB9434}" sibTransId="{2CA159FD-072B-4CFE-915D-7916430EB3D5}"/>
    <dgm:cxn modelId="{785845D2-C2B2-44CD-A5DE-ECB1AB5FEA80}" type="presOf" srcId="{0D9623BC-7366-4F14-97DA-57D56C0E252B}" destId="{D8F28E25-F311-4CD9-A6EF-C76B67DE42C1}" srcOrd="1" destOrd="0" presId="urn:microsoft.com/office/officeart/2005/8/layout/bList2"/>
    <dgm:cxn modelId="{E9A4ACBB-79FB-4065-8DA2-71D7EF1854CC}" type="presOf" srcId="{A0DF69D0-223D-42A7-A60C-388B6EE09E17}" destId="{77D2D445-E4BC-4E06-956B-7FC246706A3E}" srcOrd="0" destOrd="0" presId="urn:microsoft.com/office/officeart/2005/8/layout/bList2"/>
    <dgm:cxn modelId="{CF4250AE-853E-467C-9316-C3A99124B868}" type="presOf" srcId="{A0DF69D0-223D-42A7-A60C-388B6EE09E17}" destId="{CA68CCD0-9163-4382-A57D-DF03494C7D1A}" srcOrd="1" destOrd="0" presId="urn:microsoft.com/office/officeart/2005/8/layout/bList2"/>
    <dgm:cxn modelId="{E7A4A3BD-24EA-4779-89C7-DEE053872DF1}" type="presOf" srcId="{38FF57D6-F79E-45BB-90E2-A9460591EC26}" destId="{41A31670-A133-456A-AE25-FF96DA069D75}" srcOrd="0" destOrd="0" presId="urn:microsoft.com/office/officeart/2005/8/layout/bList2"/>
    <dgm:cxn modelId="{A9A8FBE6-2DDE-4E58-9757-D882EC59D0E3}" type="presOf" srcId="{2CC93F2C-FAC9-4AE9-8877-C2BB1BF6ADE9}" destId="{0923E8DC-1293-42CB-9539-AD9A9B674BA6}" srcOrd="0" destOrd="0" presId="urn:microsoft.com/office/officeart/2005/8/layout/bList2"/>
    <dgm:cxn modelId="{20A6B69D-15E9-460A-B90B-028C3B767D46}" type="presOf" srcId="{3348F09A-8391-473F-8835-5DD2BA7C2975}" destId="{E06251A5-6FA0-4600-BAB0-55CA1E22D8FD}" srcOrd="0" destOrd="0" presId="urn:microsoft.com/office/officeart/2005/8/layout/bList2"/>
    <dgm:cxn modelId="{454FEAA2-F718-4C34-A4D1-28BCE3B7887C}" type="presOf" srcId="{9B18187C-0728-443F-A34A-C99AB5163340}" destId="{D1D02C86-9AEE-4601-94DB-6C9D653331D5}" srcOrd="0" destOrd="0" presId="urn:microsoft.com/office/officeart/2005/8/layout/bList2"/>
    <dgm:cxn modelId="{B784BA27-2017-44D0-98DC-AB981CAFD312}" type="presOf" srcId="{9B18187C-0728-443F-A34A-C99AB5163340}" destId="{86497F6E-5062-4948-9C32-7D0870218EA3}" srcOrd="1" destOrd="0" presId="urn:microsoft.com/office/officeart/2005/8/layout/bList2"/>
    <dgm:cxn modelId="{4C81A250-A634-4931-A273-5A42D001CB09}" type="presOf" srcId="{367F7FD2-2CCA-47F6-8F9B-1898EA96772A}" destId="{813C3A42-7995-4A73-9FA1-CC89DC245232}" srcOrd="0" destOrd="0" presId="urn:microsoft.com/office/officeart/2005/8/layout/bList2"/>
    <dgm:cxn modelId="{4FB1069D-1709-433F-B1D0-CC92529E9DAD}" srcId="{A0DF69D0-223D-42A7-A60C-388B6EE09E17}" destId="{367F7FD2-2CCA-47F6-8F9B-1898EA96772A}" srcOrd="0" destOrd="0" parTransId="{CF46E210-936C-45AF-884E-EA7C0EF8462C}" sibTransId="{7A192E25-EABD-40C9-B1D4-E931125D1CB5}"/>
    <dgm:cxn modelId="{BEF48C3C-231B-4328-92BA-4F08357F0D7A}" srcId="{9B18187C-0728-443F-A34A-C99AB5163340}" destId="{2CC93F2C-FAC9-4AE9-8877-C2BB1BF6ADE9}" srcOrd="0" destOrd="0" parTransId="{3957FA75-E4E0-4CF0-BA25-D7EAA2D5D39D}" sibTransId="{5333247F-6F74-4FD8-9958-282F166615F4}"/>
    <dgm:cxn modelId="{CFAC1EE8-47AE-4499-BAD0-136C6A61B60F}" type="presParOf" srcId="{41A31670-A133-456A-AE25-FF96DA069D75}" destId="{AE4D1326-0680-45BC-9DC9-B17A3C892E24}" srcOrd="0" destOrd="0" presId="urn:microsoft.com/office/officeart/2005/8/layout/bList2"/>
    <dgm:cxn modelId="{79706A2F-F803-4C71-B9E7-F30EF9455F1D}" type="presParOf" srcId="{AE4D1326-0680-45BC-9DC9-B17A3C892E24}" destId="{813C3A42-7995-4A73-9FA1-CC89DC245232}" srcOrd="0" destOrd="0" presId="urn:microsoft.com/office/officeart/2005/8/layout/bList2"/>
    <dgm:cxn modelId="{CC039078-B3C8-4B36-9902-EB59565FEE58}" type="presParOf" srcId="{AE4D1326-0680-45BC-9DC9-B17A3C892E24}" destId="{77D2D445-E4BC-4E06-956B-7FC246706A3E}" srcOrd="1" destOrd="0" presId="urn:microsoft.com/office/officeart/2005/8/layout/bList2"/>
    <dgm:cxn modelId="{4B99BAFB-8F54-445B-BF77-FD666AD745C1}" type="presParOf" srcId="{AE4D1326-0680-45BC-9DC9-B17A3C892E24}" destId="{CA68CCD0-9163-4382-A57D-DF03494C7D1A}" srcOrd="2" destOrd="0" presId="urn:microsoft.com/office/officeart/2005/8/layout/bList2"/>
    <dgm:cxn modelId="{24802D73-01E8-4090-83D8-68E64409643E}" type="presParOf" srcId="{AE4D1326-0680-45BC-9DC9-B17A3C892E24}" destId="{D958E96A-6AB2-4078-84CE-64CBA23D2D43}" srcOrd="3" destOrd="0" presId="urn:microsoft.com/office/officeart/2005/8/layout/bList2"/>
    <dgm:cxn modelId="{A50D7964-4A84-45BC-BCAC-8CA94A17FF01}" type="presParOf" srcId="{41A31670-A133-456A-AE25-FF96DA069D75}" destId="{0C90C0B9-3899-4EB6-AD7C-0C13D44709C0}" srcOrd="1" destOrd="0" presId="urn:microsoft.com/office/officeart/2005/8/layout/bList2"/>
    <dgm:cxn modelId="{C78272EC-C183-4FAD-84AD-0F9F52CBABAB}" type="presParOf" srcId="{41A31670-A133-456A-AE25-FF96DA069D75}" destId="{C210C154-CB9B-4D5A-B483-146617218A3F}" srcOrd="2" destOrd="0" presId="urn:microsoft.com/office/officeart/2005/8/layout/bList2"/>
    <dgm:cxn modelId="{60CB0330-119E-4B3B-BD5D-FF0BD5D85F18}" type="presParOf" srcId="{C210C154-CB9B-4D5A-B483-146617218A3F}" destId="{0923E8DC-1293-42CB-9539-AD9A9B674BA6}" srcOrd="0" destOrd="0" presId="urn:microsoft.com/office/officeart/2005/8/layout/bList2"/>
    <dgm:cxn modelId="{97294AC1-CD21-47DD-8AA5-C9A0187AB298}" type="presParOf" srcId="{C210C154-CB9B-4D5A-B483-146617218A3F}" destId="{D1D02C86-9AEE-4601-94DB-6C9D653331D5}" srcOrd="1" destOrd="0" presId="urn:microsoft.com/office/officeart/2005/8/layout/bList2"/>
    <dgm:cxn modelId="{93462E12-EA86-4484-B364-F6DEB10E6D4D}" type="presParOf" srcId="{C210C154-CB9B-4D5A-B483-146617218A3F}" destId="{86497F6E-5062-4948-9C32-7D0870218EA3}" srcOrd="2" destOrd="0" presId="urn:microsoft.com/office/officeart/2005/8/layout/bList2"/>
    <dgm:cxn modelId="{EB5C4876-BA84-490F-A012-EA2D284BC7CE}" type="presParOf" srcId="{C210C154-CB9B-4D5A-B483-146617218A3F}" destId="{EE4B2C75-78D4-43DA-9B83-1A431DED789A}" srcOrd="3" destOrd="0" presId="urn:microsoft.com/office/officeart/2005/8/layout/bList2"/>
    <dgm:cxn modelId="{7DF74762-1241-43D5-B1F3-6C097B8144A9}" type="presParOf" srcId="{41A31670-A133-456A-AE25-FF96DA069D75}" destId="{0B4D2AFF-3967-4EF1-BA6B-D18F58A37694}" srcOrd="3" destOrd="0" presId="urn:microsoft.com/office/officeart/2005/8/layout/bList2"/>
    <dgm:cxn modelId="{FFAB848F-6DA5-43C1-B7CD-604608649053}" type="presParOf" srcId="{41A31670-A133-456A-AE25-FF96DA069D75}" destId="{C9B21D1A-0881-4FCB-AF05-50B605734D53}" srcOrd="4" destOrd="0" presId="urn:microsoft.com/office/officeart/2005/8/layout/bList2"/>
    <dgm:cxn modelId="{0D38A7EA-F13E-46DC-8BF3-9D5184589D03}" type="presParOf" srcId="{C9B21D1A-0881-4FCB-AF05-50B605734D53}" destId="{E06251A5-6FA0-4600-BAB0-55CA1E22D8FD}" srcOrd="0" destOrd="0" presId="urn:microsoft.com/office/officeart/2005/8/layout/bList2"/>
    <dgm:cxn modelId="{EDE4BB0F-8BCC-47B1-9EE9-2BE8F2A27C74}" type="presParOf" srcId="{C9B21D1A-0881-4FCB-AF05-50B605734D53}" destId="{C76782F5-B3D1-4AF8-943C-4D7EE9D4A3AB}" srcOrd="1" destOrd="0" presId="urn:microsoft.com/office/officeart/2005/8/layout/bList2"/>
    <dgm:cxn modelId="{A0CA4814-9851-4BC9-B9A4-CA6765FFB327}" type="presParOf" srcId="{C9B21D1A-0881-4FCB-AF05-50B605734D53}" destId="{D8F28E25-F311-4CD9-A6EF-C76B67DE42C1}" srcOrd="2" destOrd="0" presId="urn:microsoft.com/office/officeart/2005/8/layout/bList2"/>
    <dgm:cxn modelId="{E1AC5711-263E-4808-892F-F264E33063FE}" type="presParOf" srcId="{C9B21D1A-0881-4FCB-AF05-50B605734D53}" destId="{BD4BF94F-CA37-4F4F-9FAF-B71F65E6B618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AE4F24-46DF-4F3D-ACF9-7CA9903BCC19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5A896C2B-5D22-4588-AF7C-2D1EC0A7F953}">
      <dgm:prSet phldrT="[Текст]"/>
      <dgm:spPr/>
      <dgm:t>
        <a:bodyPr/>
        <a:lstStyle/>
        <a:p>
          <a:r>
            <a:rPr lang="ru-RU" dirty="0" smtClean="0"/>
            <a:t>7</a:t>
          </a:r>
          <a:endParaRPr lang="ru-RU" dirty="0"/>
        </a:p>
      </dgm:t>
    </dgm:pt>
    <dgm:pt modelId="{8F4EE9E7-C42B-4CAD-8789-7A0D912B5BDA}" type="parTrans" cxnId="{AD8DBB3F-4EC9-4122-B71F-6F8061FF5A35}">
      <dgm:prSet/>
      <dgm:spPr/>
      <dgm:t>
        <a:bodyPr/>
        <a:lstStyle/>
        <a:p>
          <a:endParaRPr lang="ru-RU"/>
        </a:p>
      </dgm:t>
    </dgm:pt>
    <dgm:pt modelId="{DA9808AE-4B5B-4D6A-8ED3-CDD41E274E6E}" type="sibTrans" cxnId="{AD8DBB3F-4EC9-4122-B71F-6F8061FF5A35}">
      <dgm:prSet/>
      <dgm:spPr/>
      <dgm:t>
        <a:bodyPr/>
        <a:lstStyle/>
        <a:p>
          <a:endParaRPr lang="ru-RU"/>
        </a:p>
      </dgm:t>
    </dgm:pt>
    <dgm:pt modelId="{D4497C95-42E1-4683-8836-C867F75FA9B9}">
      <dgm:prSet phldrT="[Текст]"/>
      <dgm:spPr/>
      <dgm:t>
        <a:bodyPr/>
        <a:lstStyle/>
        <a:p>
          <a:r>
            <a:rPr lang="ru-RU" dirty="0" smtClean="0"/>
            <a:t>8</a:t>
          </a:r>
          <a:endParaRPr lang="ru-RU" dirty="0"/>
        </a:p>
      </dgm:t>
    </dgm:pt>
    <dgm:pt modelId="{5FB34C16-1663-46F7-B72C-A6A8255D10C2}" type="parTrans" cxnId="{464B58B0-1BF6-40AC-A173-2E1FA2F24F3E}">
      <dgm:prSet/>
      <dgm:spPr/>
      <dgm:t>
        <a:bodyPr/>
        <a:lstStyle/>
        <a:p>
          <a:endParaRPr lang="ru-RU"/>
        </a:p>
      </dgm:t>
    </dgm:pt>
    <dgm:pt modelId="{DE2D1253-8463-47E3-BCF9-F37C6B78DCE0}" type="sibTrans" cxnId="{464B58B0-1BF6-40AC-A173-2E1FA2F24F3E}">
      <dgm:prSet/>
      <dgm:spPr/>
      <dgm:t>
        <a:bodyPr/>
        <a:lstStyle/>
        <a:p>
          <a:endParaRPr lang="ru-RU"/>
        </a:p>
      </dgm:t>
    </dgm:pt>
    <dgm:pt modelId="{888A12FB-8056-433E-AB1F-A65AE91BA513}">
      <dgm:prSet phldrT="[Текст]"/>
      <dgm:spPr/>
      <dgm:t>
        <a:bodyPr/>
        <a:lstStyle/>
        <a:p>
          <a:r>
            <a:rPr lang="ru-RU" dirty="0" smtClean="0"/>
            <a:t>9</a:t>
          </a:r>
          <a:endParaRPr lang="ru-RU" dirty="0"/>
        </a:p>
      </dgm:t>
    </dgm:pt>
    <dgm:pt modelId="{A5E92881-351C-4C1D-88B5-BC63BAFEBA2B}" type="parTrans" cxnId="{73C18EF0-E634-4A1A-8150-A44555A56D75}">
      <dgm:prSet/>
      <dgm:spPr/>
      <dgm:t>
        <a:bodyPr/>
        <a:lstStyle/>
        <a:p>
          <a:endParaRPr lang="ru-RU"/>
        </a:p>
      </dgm:t>
    </dgm:pt>
    <dgm:pt modelId="{68A0DBE3-7690-455E-92E6-CA0290EBB9FB}" type="sibTrans" cxnId="{73C18EF0-E634-4A1A-8150-A44555A56D75}">
      <dgm:prSet/>
      <dgm:spPr/>
      <dgm:t>
        <a:bodyPr/>
        <a:lstStyle/>
        <a:p>
          <a:endParaRPr lang="ru-RU"/>
        </a:p>
      </dgm:t>
    </dgm:pt>
    <dgm:pt modelId="{0AD9B89D-1230-48E3-A7D1-320987B5D749}">
      <dgm:prSet/>
      <dgm:spPr/>
      <dgm:t>
        <a:bodyPr/>
        <a:lstStyle/>
        <a:p>
          <a:r>
            <a:rPr lang="ru-RU" smtClean="0"/>
            <a:t>Для конфедерации характерно объединение государств на добровольной основе.</a:t>
          </a:r>
          <a:endParaRPr lang="ru-RU"/>
        </a:p>
      </dgm:t>
    </dgm:pt>
    <dgm:pt modelId="{6F1F43CB-1212-4E27-941C-20986FA5DF96}" type="parTrans" cxnId="{C014D310-94D4-420A-A676-A2924214C56F}">
      <dgm:prSet/>
      <dgm:spPr/>
      <dgm:t>
        <a:bodyPr/>
        <a:lstStyle/>
        <a:p>
          <a:endParaRPr lang="ru-RU"/>
        </a:p>
      </dgm:t>
    </dgm:pt>
    <dgm:pt modelId="{951D5611-C62E-4C4D-9C3F-7F640CE89F76}" type="sibTrans" cxnId="{C014D310-94D4-420A-A676-A2924214C56F}">
      <dgm:prSet/>
      <dgm:spPr/>
      <dgm:t>
        <a:bodyPr/>
        <a:lstStyle/>
        <a:p>
          <a:endParaRPr lang="ru-RU"/>
        </a:p>
      </dgm:t>
    </dgm:pt>
    <dgm:pt modelId="{8CA446F2-D0B9-4238-8A58-14367F17AB09}">
      <dgm:prSet/>
      <dgm:spPr/>
      <dgm:t>
        <a:bodyPr/>
        <a:lstStyle/>
        <a:p>
          <a:r>
            <a:rPr lang="ru-RU" dirty="0" smtClean="0"/>
            <a:t>Суверенитет означает, что любая общественная организация имеет право на участие в управлении государством.</a:t>
          </a:r>
          <a:endParaRPr lang="ru-RU" dirty="0"/>
        </a:p>
      </dgm:t>
    </dgm:pt>
    <dgm:pt modelId="{3EFE2F43-D61A-405A-B1B1-7A82A5967B59}" type="parTrans" cxnId="{32742EDB-E961-49D4-9611-FB6BE5EA985B}">
      <dgm:prSet/>
      <dgm:spPr/>
      <dgm:t>
        <a:bodyPr/>
        <a:lstStyle/>
        <a:p>
          <a:endParaRPr lang="ru-RU"/>
        </a:p>
      </dgm:t>
    </dgm:pt>
    <dgm:pt modelId="{35D17343-6121-4F0A-8AFC-F8250C0DCE95}" type="sibTrans" cxnId="{32742EDB-E961-49D4-9611-FB6BE5EA985B}">
      <dgm:prSet/>
      <dgm:spPr/>
      <dgm:t>
        <a:bodyPr/>
        <a:lstStyle/>
        <a:p>
          <a:endParaRPr lang="ru-RU"/>
        </a:p>
      </dgm:t>
    </dgm:pt>
    <dgm:pt modelId="{43DEC8D4-CCD3-4934-BA4F-11C00E129B36}">
      <dgm:prSet/>
      <dgm:spPr/>
      <dgm:t>
        <a:bodyPr/>
        <a:lstStyle/>
        <a:p>
          <a:r>
            <a:rPr lang="ru-RU" dirty="0" smtClean="0"/>
            <a:t>Одним из принципов правового государства является политический и идеологический плюрализм.</a:t>
          </a:r>
          <a:endParaRPr lang="ru-RU" dirty="0"/>
        </a:p>
      </dgm:t>
    </dgm:pt>
    <dgm:pt modelId="{FC3E902E-6FD9-49DC-827E-BD71EE98A16A}" type="parTrans" cxnId="{ABC48EA9-521A-414B-8C6E-DC70DC2D2B92}">
      <dgm:prSet/>
      <dgm:spPr/>
      <dgm:t>
        <a:bodyPr/>
        <a:lstStyle/>
        <a:p>
          <a:endParaRPr lang="ru-RU"/>
        </a:p>
      </dgm:t>
    </dgm:pt>
    <dgm:pt modelId="{1CE377A7-563F-4978-AAB4-7E5198D33283}" type="sibTrans" cxnId="{ABC48EA9-521A-414B-8C6E-DC70DC2D2B92}">
      <dgm:prSet/>
      <dgm:spPr/>
      <dgm:t>
        <a:bodyPr/>
        <a:lstStyle/>
        <a:p>
          <a:endParaRPr lang="ru-RU"/>
        </a:p>
      </dgm:t>
    </dgm:pt>
    <dgm:pt modelId="{4CC0F005-62AB-4EC3-9299-17B59DFF528F}" type="pres">
      <dgm:prSet presAssocID="{E5AE4F24-46DF-4F3D-ACF9-7CA9903BCC19}" presName="diagram" presStyleCnt="0">
        <dgm:presLayoutVars>
          <dgm:dir/>
          <dgm:animLvl val="lvl"/>
          <dgm:resizeHandles val="exact"/>
        </dgm:presLayoutVars>
      </dgm:prSet>
      <dgm:spPr/>
    </dgm:pt>
    <dgm:pt modelId="{CD6A6272-9EEA-4EF2-858A-1DD40C6FBB16}" type="pres">
      <dgm:prSet presAssocID="{5A896C2B-5D22-4588-AF7C-2D1EC0A7F953}" presName="compNode" presStyleCnt="0"/>
      <dgm:spPr/>
    </dgm:pt>
    <dgm:pt modelId="{EDE46D3C-D8E2-4B6E-B866-F1934532A10B}" type="pres">
      <dgm:prSet presAssocID="{5A896C2B-5D22-4588-AF7C-2D1EC0A7F953}" presName="childRect" presStyleLbl="bgAcc1" presStyleIdx="0" presStyleCnt="3" custLinFactNeighborX="1098" custLinFactNeighborY="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781456-C9DD-453A-9CF8-1A5FF594CB65}" type="pres">
      <dgm:prSet presAssocID="{5A896C2B-5D22-4588-AF7C-2D1EC0A7F95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4B0C00-CBDB-4189-A299-BAA1718C8B88}" type="pres">
      <dgm:prSet presAssocID="{5A896C2B-5D22-4588-AF7C-2D1EC0A7F953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CCA02790-4BBF-436E-BBFD-CB69A8173E93}" type="pres">
      <dgm:prSet presAssocID="{5A896C2B-5D22-4588-AF7C-2D1EC0A7F953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47027CB-3B5F-4C4E-B5C9-2E35628DDA7E}" type="pres">
      <dgm:prSet presAssocID="{DA9808AE-4B5B-4D6A-8ED3-CDD41E274E6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75DA550-872E-469F-835E-97A62262EBE2}" type="pres">
      <dgm:prSet presAssocID="{D4497C95-42E1-4683-8836-C867F75FA9B9}" presName="compNode" presStyleCnt="0"/>
      <dgm:spPr/>
    </dgm:pt>
    <dgm:pt modelId="{AF931C27-F978-4A96-95A3-65F50A2D0B0F}" type="pres">
      <dgm:prSet presAssocID="{D4497C95-42E1-4683-8836-C867F75FA9B9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A7C03F-87CF-4835-BAA5-11B706D6F3F1}" type="pres">
      <dgm:prSet presAssocID="{D4497C95-42E1-4683-8836-C867F75FA9B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4B7752-27EC-4825-A3E9-7C7F282EC144}" type="pres">
      <dgm:prSet presAssocID="{D4497C95-42E1-4683-8836-C867F75FA9B9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C753DB42-3075-4609-8BA4-BE518500D59F}" type="pres">
      <dgm:prSet presAssocID="{D4497C95-42E1-4683-8836-C867F75FA9B9}" presName="adorn" presStyleLbl="fgAccFollowNod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C513AFC-6DB9-44D0-BD72-C3AB77921813}" type="pres">
      <dgm:prSet presAssocID="{DE2D1253-8463-47E3-BCF9-F37C6B78DCE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682F0F8-FDF5-4290-8D47-20CA2AC271F6}" type="pres">
      <dgm:prSet presAssocID="{888A12FB-8056-433E-AB1F-A65AE91BA513}" presName="compNode" presStyleCnt="0"/>
      <dgm:spPr/>
    </dgm:pt>
    <dgm:pt modelId="{88039FF2-A54C-4632-BA0D-D5E768BF06C4}" type="pres">
      <dgm:prSet presAssocID="{888A12FB-8056-433E-AB1F-A65AE91BA513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182CA7-E669-4BAF-BD9C-30369BBF4853}" type="pres">
      <dgm:prSet presAssocID="{888A12FB-8056-433E-AB1F-A65AE91BA51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ECD60-845B-4494-B459-1EF48842CA5D}" type="pres">
      <dgm:prSet presAssocID="{888A12FB-8056-433E-AB1F-A65AE91BA513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3ED781DC-27A0-4427-996D-CC5022297C6E}" type="pres">
      <dgm:prSet presAssocID="{888A12FB-8056-433E-AB1F-A65AE91BA513}" presName="adorn" presStyleLbl="fgAccFollowNod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32742EDB-E961-49D4-9611-FB6BE5EA985B}" srcId="{D4497C95-42E1-4683-8836-C867F75FA9B9}" destId="{8CA446F2-D0B9-4238-8A58-14367F17AB09}" srcOrd="0" destOrd="0" parTransId="{3EFE2F43-D61A-405A-B1B1-7A82A5967B59}" sibTransId="{35D17343-6121-4F0A-8AFC-F8250C0DCE95}"/>
    <dgm:cxn modelId="{464B58B0-1BF6-40AC-A173-2E1FA2F24F3E}" srcId="{E5AE4F24-46DF-4F3D-ACF9-7CA9903BCC19}" destId="{D4497C95-42E1-4683-8836-C867F75FA9B9}" srcOrd="1" destOrd="0" parTransId="{5FB34C16-1663-46F7-B72C-A6A8255D10C2}" sibTransId="{DE2D1253-8463-47E3-BCF9-F37C6B78DCE0}"/>
    <dgm:cxn modelId="{82ABCCE1-6D74-44CD-973C-79314A23DA0C}" type="presOf" srcId="{DE2D1253-8463-47E3-BCF9-F37C6B78DCE0}" destId="{FC513AFC-6DB9-44D0-BD72-C3AB77921813}" srcOrd="0" destOrd="0" presId="urn:microsoft.com/office/officeart/2005/8/layout/bList2"/>
    <dgm:cxn modelId="{73C18EF0-E634-4A1A-8150-A44555A56D75}" srcId="{E5AE4F24-46DF-4F3D-ACF9-7CA9903BCC19}" destId="{888A12FB-8056-433E-AB1F-A65AE91BA513}" srcOrd="2" destOrd="0" parTransId="{A5E92881-351C-4C1D-88B5-BC63BAFEBA2B}" sibTransId="{68A0DBE3-7690-455E-92E6-CA0290EBB9FB}"/>
    <dgm:cxn modelId="{8DF63010-36A5-4440-9EBA-1A321846C79B}" type="presOf" srcId="{43DEC8D4-CCD3-4934-BA4F-11C00E129B36}" destId="{88039FF2-A54C-4632-BA0D-D5E768BF06C4}" srcOrd="0" destOrd="0" presId="urn:microsoft.com/office/officeart/2005/8/layout/bList2"/>
    <dgm:cxn modelId="{61E91295-4B09-4E38-BB17-8B31502CBF8C}" type="presOf" srcId="{D4497C95-42E1-4683-8836-C867F75FA9B9}" destId="{84A7C03F-87CF-4835-BAA5-11B706D6F3F1}" srcOrd="0" destOrd="0" presId="urn:microsoft.com/office/officeart/2005/8/layout/bList2"/>
    <dgm:cxn modelId="{AD6E1D8C-1F48-43A6-BCFE-72F5062A4ADD}" type="presOf" srcId="{5A896C2B-5D22-4588-AF7C-2D1EC0A7F953}" destId="{67781456-C9DD-453A-9CF8-1A5FF594CB65}" srcOrd="0" destOrd="0" presId="urn:microsoft.com/office/officeart/2005/8/layout/bList2"/>
    <dgm:cxn modelId="{E2E2F0BA-8C26-4481-8D9C-EAD783DFA3A7}" type="presOf" srcId="{0AD9B89D-1230-48E3-A7D1-320987B5D749}" destId="{EDE46D3C-D8E2-4B6E-B866-F1934532A10B}" srcOrd="0" destOrd="0" presId="urn:microsoft.com/office/officeart/2005/8/layout/bList2"/>
    <dgm:cxn modelId="{ABC48EA9-521A-414B-8C6E-DC70DC2D2B92}" srcId="{888A12FB-8056-433E-AB1F-A65AE91BA513}" destId="{43DEC8D4-CCD3-4934-BA4F-11C00E129B36}" srcOrd="0" destOrd="0" parTransId="{FC3E902E-6FD9-49DC-827E-BD71EE98A16A}" sibTransId="{1CE377A7-563F-4978-AAB4-7E5198D33283}"/>
    <dgm:cxn modelId="{5EE93AB6-6969-4826-B681-D1B417619AAC}" type="presOf" srcId="{888A12FB-8056-433E-AB1F-A65AE91BA513}" destId="{FAFECD60-845B-4494-B459-1EF48842CA5D}" srcOrd="1" destOrd="0" presId="urn:microsoft.com/office/officeart/2005/8/layout/bList2"/>
    <dgm:cxn modelId="{C014D310-94D4-420A-A676-A2924214C56F}" srcId="{5A896C2B-5D22-4588-AF7C-2D1EC0A7F953}" destId="{0AD9B89D-1230-48E3-A7D1-320987B5D749}" srcOrd="0" destOrd="0" parTransId="{6F1F43CB-1212-4E27-941C-20986FA5DF96}" sibTransId="{951D5611-C62E-4C4D-9C3F-7F640CE89F76}"/>
    <dgm:cxn modelId="{AD8DBB3F-4EC9-4122-B71F-6F8061FF5A35}" srcId="{E5AE4F24-46DF-4F3D-ACF9-7CA9903BCC19}" destId="{5A896C2B-5D22-4588-AF7C-2D1EC0A7F953}" srcOrd="0" destOrd="0" parTransId="{8F4EE9E7-C42B-4CAD-8789-7A0D912B5BDA}" sibTransId="{DA9808AE-4B5B-4D6A-8ED3-CDD41E274E6E}"/>
    <dgm:cxn modelId="{A60E2A3A-33C2-4303-B607-778942866CC5}" type="presOf" srcId="{D4497C95-42E1-4683-8836-C867F75FA9B9}" destId="{694B7752-27EC-4825-A3E9-7C7F282EC144}" srcOrd="1" destOrd="0" presId="urn:microsoft.com/office/officeart/2005/8/layout/bList2"/>
    <dgm:cxn modelId="{3D60AFA5-3753-4B69-93AE-6EFED61A20AF}" type="presOf" srcId="{DA9808AE-4B5B-4D6A-8ED3-CDD41E274E6E}" destId="{A47027CB-3B5F-4C4E-B5C9-2E35628DDA7E}" srcOrd="0" destOrd="0" presId="urn:microsoft.com/office/officeart/2005/8/layout/bList2"/>
    <dgm:cxn modelId="{C96F20C2-C3E7-4678-8DDD-E0EB04A6FC3F}" type="presOf" srcId="{5A896C2B-5D22-4588-AF7C-2D1EC0A7F953}" destId="{304B0C00-CBDB-4189-A299-BAA1718C8B88}" srcOrd="1" destOrd="0" presId="urn:microsoft.com/office/officeart/2005/8/layout/bList2"/>
    <dgm:cxn modelId="{3A3507AE-B32C-42D6-8E06-8D8767E1FE95}" type="presOf" srcId="{E5AE4F24-46DF-4F3D-ACF9-7CA9903BCC19}" destId="{4CC0F005-62AB-4EC3-9299-17B59DFF528F}" srcOrd="0" destOrd="0" presId="urn:microsoft.com/office/officeart/2005/8/layout/bList2"/>
    <dgm:cxn modelId="{B97A240F-4270-44D3-8FD8-8C548E4EFA1F}" type="presOf" srcId="{8CA446F2-D0B9-4238-8A58-14367F17AB09}" destId="{AF931C27-F978-4A96-95A3-65F50A2D0B0F}" srcOrd="0" destOrd="0" presId="urn:microsoft.com/office/officeart/2005/8/layout/bList2"/>
    <dgm:cxn modelId="{064E5FAB-27AC-4ACA-8CE9-2BCCD6B14E1C}" type="presOf" srcId="{888A12FB-8056-433E-AB1F-A65AE91BA513}" destId="{D8182CA7-E669-4BAF-BD9C-30369BBF4853}" srcOrd="0" destOrd="0" presId="urn:microsoft.com/office/officeart/2005/8/layout/bList2"/>
    <dgm:cxn modelId="{B90FD2DB-31E7-4FB1-A1CE-7D4F67F73EAB}" type="presParOf" srcId="{4CC0F005-62AB-4EC3-9299-17B59DFF528F}" destId="{CD6A6272-9EEA-4EF2-858A-1DD40C6FBB16}" srcOrd="0" destOrd="0" presId="urn:microsoft.com/office/officeart/2005/8/layout/bList2"/>
    <dgm:cxn modelId="{1EA9D8B2-7CDC-4F93-BF9E-4963CB608800}" type="presParOf" srcId="{CD6A6272-9EEA-4EF2-858A-1DD40C6FBB16}" destId="{EDE46D3C-D8E2-4B6E-B866-F1934532A10B}" srcOrd="0" destOrd="0" presId="urn:microsoft.com/office/officeart/2005/8/layout/bList2"/>
    <dgm:cxn modelId="{88209750-22F7-4FBC-9232-781EAA35FB7F}" type="presParOf" srcId="{CD6A6272-9EEA-4EF2-858A-1DD40C6FBB16}" destId="{67781456-C9DD-453A-9CF8-1A5FF594CB65}" srcOrd="1" destOrd="0" presId="urn:microsoft.com/office/officeart/2005/8/layout/bList2"/>
    <dgm:cxn modelId="{BBA5F537-3FCB-4F4F-A226-A17FB25CD779}" type="presParOf" srcId="{CD6A6272-9EEA-4EF2-858A-1DD40C6FBB16}" destId="{304B0C00-CBDB-4189-A299-BAA1718C8B88}" srcOrd="2" destOrd="0" presId="urn:microsoft.com/office/officeart/2005/8/layout/bList2"/>
    <dgm:cxn modelId="{BF4732EF-4297-4B68-A601-EFFF60E43674}" type="presParOf" srcId="{CD6A6272-9EEA-4EF2-858A-1DD40C6FBB16}" destId="{CCA02790-4BBF-436E-BBFD-CB69A8173E93}" srcOrd="3" destOrd="0" presId="urn:microsoft.com/office/officeart/2005/8/layout/bList2"/>
    <dgm:cxn modelId="{8BF44BF9-7BA8-4F2C-841C-5BDC400B9105}" type="presParOf" srcId="{4CC0F005-62AB-4EC3-9299-17B59DFF528F}" destId="{A47027CB-3B5F-4C4E-B5C9-2E35628DDA7E}" srcOrd="1" destOrd="0" presId="urn:microsoft.com/office/officeart/2005/8/layout/bList2"/>
    <dgm:cxn modelId="{B4A12FC9-4F88-480A-8336-9B453512C7AE}" type="presParOf" srcId="{4CC0F005-62AB-4EC3-9299-17B59DFF528F}" destId="{F75DA550-872E-469F-835E-97A62262EBE2}" srcOrd="2" destOrd="0" presId="urn:microsoft.com/office/officeart/2005/8/layout/bList2"/>
    <dgm:cxn modelId="{FE3A02CE-85CE-4BEC-A381-0D62E6A878A5}" type="presParOf" srcId="{F75DA550-872E-469F-835E-97A62262EBE2}" destId="{AF931C27-F978-4A96-95A3-65F50A2D0B0F}" srcOrd="0" destOrd="0" presId="urn:microsoft.com/office/officeart/2005/8/layout/bList2"/>
    <dgm:cxn modelId="{06043B2E-BDFB-4DF0-B2A4-1ECB66AD94C9}" type="presParOf" srcId="{F75DA550-872E-469F-835E-97A62262EBE2}" destId="{84A7C03F-87CF-4835-BAA5-11B706D6F3F1}" srcOrd="1" destOrd="0" presId="urn:microsoft.com/office/officeart/2005/8/layout/bList2"/>
    <dgm:cxn modelId="{A42492A9-8CE0-438A-97A6-DC2356683F37}" type="presParOf" srcId="{F75DA550-872E-469F-835E-97A62262EBE2}" destId="{694B7752-27EC-4825-A3E9-7C7F282EC144}" srcOrd="2" destOrd="0" presId="urn:microsoft.com/office/officeart/2005/8/layout/bList2"/>
    <dgm:cxn modelId="{61A37979-6972-46C5-8807-739A504E3FA7}" type="presParOf" srcId="{F75DA550-872E-469F-835E-97A62262EBE2}" destId="{C753DB42-3075-4609-8BA4-BE518500D59F}" srcOrd="3" destOrd="0" presId="urn:microsoft.com/office/officeart/2005/8/layout/bList2"/>
    <dgm:cxn modelId="{29C6081F-290A-4F95-9274-FB2801739F07}" type="presParOf" srcId="{4CC0F005-62AB-4EC3-9299-17B59DFF528F}" destId="{FC513AFC-6DB9-44D0-BD72-C3AB77921813}" srcOrd="3" destOrd="0" presId="urn:microsoft.com/office/officeart/2005/8/layout/bList2"/>
    <dgm:cxn modelId="{06C4B029-7ED3-490C-BCDF-46E0E72823F1}" type="presParOf" srcId="{4CC0F005-62AB-4EC3-9299-17B59DFF528F}" destId="{3682F0F8-FDF5-4290-8D47-20CA2AC271F6}" srcOrd="4" destOrd="0" presId="urn:microsoft.com/office/officeart/2005/8/layout/bList2"/>
    <dgm:cxn modelId="{20665817-3BFA-4C70-ADDD-F417D4DCE099}" type="presParOf" srcId="{3682F0F8-FDF5-4290-8D47-20CA2AC271F6}" destId="{88039FF2-A54C-4632-BA0D-D5E768BF06C4}" srcOrd="0" destOrd="0" presId="urn:microsoft.com/office/officeart/2005/8/layout/bList2"/>
    <dgm:cxn modelId="{B4D0E35B-E6B0-4890-9CC8-CEC206F516B7}" type="presParOf" srcId="{3682F0F8-FDF5-4290-8D47-20CA2AC271F6}" destId="{D8182CA7-E669-4BAF-BD9C-30369BBF4853}" srcOrd="1" destOrd="0" presId="urn:microsoft.com/office/officeart/2005/8/layout/bList2"/>
    <dgm:cxn modelId="{371EA877-C74D-4D56-AB19-444B18C3F539}" type="presParOf" srcId="{3682F0F8-FDF5-4290-8D47-20CA2AC271F6}" destId="{FAFECD60-845B-4494-B459-1EF48842CA5D}" srcOrd="2" destOrd="0" presId="urn:microsoft.com/office/officeart/2005/8/layout/bList2"/>
    <dgm:cxn modelId="{8A7FA981-41A3-40FC-A7DA-B0BCE6E1149D}" type="presParOf" srcId="{3682F0F8-FDF5-4290-8D47-20CA2AC271F6}" destId="{3ED781DC-27A0-4427-996D-CC5022297C6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9ECE3F-81C6-4840-9C0C-7CC5D79D5A97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DA6BB5C5-01B2-4F37-BF1B-B8BE2C11412B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952D8200-973D-4471-8581-9AC92EE61F43}" type="parTrans" cxnId="{D7A35305-7AC0-4695-9A0B-E425449FCEEA}">
      <dgm:prSet/>
      <dgm:spPr/>
      <dgm:t>
        <a:bodyPr/>
        <a:lstStyle/>
        <a:p>
          <a:endParaRPr lang="ru-RU"/>
        </a:p>
      </dgm:t>
    </dgm:pt>
    <dgm:pt modelId="{61BAEBC1-1392-45C6-9B23-77374E7B5ACD}" type="sibTrans" cxnId="{D7A35305-7AC0-4695-9A0B-E425449FCEEA}">
      <dgm:prSet/>
      <dgm:spPr/>
      <dgm:t>
        <a:bodyPr/>
        <a:lstStyle/>
        <a:p>
          <a:endParaRPr lang="ru-RU"/>
        </a:p>
      </dgm:t>
    </dgm:pt>
    <dgm:pt modelId="{B512684A-DE61-4F14-AAFC-31E44F2BC245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87B16D96-C4D0-40EF-BEDD-A499C3347717}" type="parTrans" cxnId="{F9C7F0BC-7B43-4EFA-801F-1C83300D40A7}">
      <dgm:prSet/>
      <dgm:spPr/>
      <dgm:t>
        <a:bodyPr/>
        <a:lstStyle/>
        <a:p>
          <a:endParaRPr lang="ru-RU"/>
        </a:p>
      </dgm:t>
    </dgm:pt>
    <dgm:pt modelId="{ACB9A5C7-19C0-4770-A016-AB473E4FD64A}" type="sibTrans" cxnId="{F9C7F0BC-7B43-4EFA-801F-1C83300D40A7}">
      <dgm:prSet/>
      <dgm:spPr/>
      <dgm:t>
        <a:bodyPr/>
        <a:lstStyle/>
        <a:p>
          <a:endParaRPr lang="ru-RU"/>
        </a:p>
      </dgm:t>
    </dgm:pt>
    <dgm:pt modelId="{D7A0F883-4FB9-45F9-86C4-D085CB88142D}">
      <dgm:prSet custT="1"/>
      <dgm:spPr/>
      <dgm:t>
        <a:bodyPr/>
        <a:lstStyle/>
        <a:p>
          <a:r>
            <a:rPr lang="ru-RU" sz="2000" b="1" dirty="0" smtClean="0"/>
            <a:t>       ДА</a:t>
          </a:r>
          <a:endParaRPr lang="ru-RU" sz="2000" b="1" dirty="0"/>
        </a:p>
      </dgm:t>
    </dgm:pt>
    <dgm:pt modelId="{1A2628A5-271F-4A16-B682-1E79D6159C5B}" type="parTrans" cxnId="{B42FB339-3005-408A-8DC1-6E022052DB82}">
      <dgm:prSet/>
      <dgm:spPr/>
      <dgm:t>
        <a:bodyPr/>
        <a:lstStyle/>
        <a:p>
          <a:endParaRPr lang="ru-RU"/>
        </a:p>
      </dgm:t>
    </dgm:pt>
    <dgm:pt modelId="{5DED9099-0D62-4459-BF56-767C9CAE3372}" type="sibTrans" cxnId="{B42FB339-3005-408A-8DC1-6E022052DB82}">
      <dgm:prSet/>
      <dgm:spPr/>
      <dgm:t>
        <a:bodyPr/>
        <a:lstStyle/>
        <a:p>
          <a:endParaRPr lang="ru-RU"/>
        </a:p>
      </dgm:t>
    </dgm:pt>
    <dgm:pt modelId="{904ADA57-52BE-42D5-A095-20D7CF699AF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65CA839F-033A-4F53-A65F-2A3AF32089DF}" type="sibTrans" cxnId="{F3B93665-A83C-48ED-A869-6D76EFFF29E4}">
      <dgm:prSet/>
      <dgm:spPr/>
      <dgm:t>
        <a:bodyPr/>
        <a:lstStyle/>
        <a:p>
          <a:endParaRPr lang="ru-RU"/>
        </a:p>
      </dgm:t>
    </dgm:pt>
    <dgm:pt modelId="{7FCE01FA-C3FD-45DD-A49D-C4BE8DC0B0DB}" type="parTrans" cxnId="{F3B93665-A83C-48ED-A869-6D76EFFF29E4}">
      <dgm:prSet/>
      <dgm:spPr/>
      <dgm:t>
        <a:bodyPr/>
        <a:lstStyle/>
        <a:p>
          <a:endParaRPr lang="ru-RU"/>
        </a:p>
      </dgm:t>
    </dgm:pt>
    <dgm:pt modelId="{6F20456E-D9FA-43C8-A85F-63C76AEFC372}">
      <dgm:prSet custT="1"/>
      <dgm:spPr/>
      <dgm:t>
        <a:bodyPr/>
        <a:lstStyle/>
        <a:p>
          <a:endParaRPr lang="ru-RU" sz="2000" b="1" dirty="0"/>
        </a:p>
      </dgm:t>
    </dgm:pt>
    <dgm:pt modelId="{52112E14-74B7-4E49-8B3E-DC8A173746F4}" type="parTrans" cxnId="{66F38946-B36F-40CC-A282-6213E2CCD250}">
      <dgm:prSet/>
      <dgm:spPr/>
      <dgm:t>
        <a:bodyPr/>
        <a:lstStyle/>
        <a:p>
          <a:endParaRPr lang="ru-RU"/>
        </a:p>
      </dgm:t>
    </dgm:pt>
    <dgm:pt modelId="{516518AC-A421-4303-A287-CB6914519B07}" type="sibTrans" cxnId="{66F38946-B36F-40CC-A282-6213E2CCD250}">
      <dgm:prSet/>
      <dgm:spPr/>
      <dgm:t>
        <a:bodyPr/>
        <a:lstStyle/>
        <a:p>
          <a:endParaRPr lang="ru-RU"/>
        </a:p>
      </dgm:t>
    </dgm:pt>
    <dgm:pt modelId="{E2C88B8E-C411-4774-878C-B0684441E639}">
      <dgm:prSet custT="1"/>
      <dgm:spPr/>
      <dgm:t>
        <a:bodyPr/>
        <a:lstStyle/>
        <a:p>
          <a:endParaRPr lang="ru-RU" sz="2000" b="1" dirty="0"/>
        </a:p>
      </dgm:t>
    </dgm:pt>
    <dgm:pt modelId="{A6F85ABB-AFE6-4B75-8D63-429FC8706865}" type="parTrans" cxnId="{18A21E17-6EFA-4B0C-8BF7-3542FCD57AFD}">
      <dgm:prSet/>
      <dgm:spPr/>
      <dgm:t>
        <a:bodyPr/>
        <a:lstStyle/>
        <a:p>
          <a:endParaRPr lang="ru-RU"/>
        </a:p>
      </dgm:t>
    </dgm:pt>
    <dgm:pt modelId="{3F0CCCA3-27D5-43D4-9D0E-985351A32472}" type="sibTrans" cxnId="{18A21E17-6EFA-4B0C-8BF7-3542FCD57AFD}">
      <dgm:prSet/>
      <dgm:spPr/>
      <dgm:t>
        <a:bodyPr/>
        <a:lstStyle/>
        <a:p>
          <a:endParaRPr lang="ru-RU"/>
        </a:p>
      </dgm:t>
    </dgm:pt>
    <dgm:pt modelId="{11D9E0B5-A9CC-40D3-9DF2-36A743C59F4A}">
      <dgm:prSet custT="1"/>
      <dgm:spPr/>
      <dgm:t>
        <a:bodyPr/>
        <a:lstStyle/>
        <a:p>
          <a:r>
            <a:rPr lang="ru-RU" sz="2000" b="1" smtClean="0"/>
            <a:t>       </a:t>
          </a:r>
          <a:r>
            <a:rPr lang="ru-RU" sz="2000" b="1" dirty="0" smtClean="0"/>
            <a:t>НЕТ</a:t>
          </a:r>
          <a:endParaRPr lang="ru-RU" sz="2000" b="1" dirty="0"/>
        </a:p>
      </dgm:t>
    </dgm:pt>
    <dgm:pt modelId="{5CB2BAEF-7B58-44C1-A909-532023EE08AE}" type="sibTrans" cxnId="{A71711EE-C61F-4637-A1F1-4A9C26D4F20A}">
      <dgm:prSet/>
      <dgm:spPr/>
      <dgm:t>
        <a:bodyPr/>
        <a:lstStyle/>
        <a:p>
          <a:endParaRPr lang="ru-RU"/>
        </a:p>
      </dgm:t>
    </dgm:pt>
    <dgm:pt modelId="{81D0149E-4813-4846-A6DF-FE2E820F0342}" type="parTrans" cxnId="{A71711EE-C61F-4637-A1F1-4A9C26D4F20A}">
      <dgm:prSet/>
      <dgm:spPr/>
      <dgm:t>
        <a:bodyPr/>
        <a:lstStyle/>
        <a:p>
          <a:endParaRPr lang="ru-RU"/>
        </a:p>
      </dgm:t>
    </dgm:pt>
    <dgm:pt modelId="{9EB7D29B-C715-49A2-AC1A-2D63CB856211}">
      <dgm:prSet custT="1"/>
      <dgm:spPr/>
      <dgm:t>
        <a:bodyPr/>
        <a:lstStyle/>
        <a:p>
          <a:r>
            <a:rPr lang="ru-RU" sz="2000" b="1" dirty="0" smtClean="0"/>
            <a:t>       НЕТ</a:t>
          </a:r>
          <a:endParaRPr lang="ru-RU" sz="2000" b="1" dirty="0"/>
        </a:p>
      </dgm:t>
    </dgm:pt>
    <dgm:pt modelId="{B41C2AEE-6BDF-4C50-B664-663C2A1F1FBD}" type="parTrans" cxnId="{A4A25576-7FEC-46A8-8A63-B01BC485C70E}">
      <dgm:prSet/>
      <dgm:spPr/>
      <dgm:t>
        <a:bodyPr/>
        <a:lstStyle/>
        <a:p>
          <a:endParaRPr lang="ru-RU"/>
        </a:p>
      </dgm:t>
    </dgm:pt>
    <dgm:pt modelId="{02BA74C3-1AB6-4D48-A255-108FF6CA24CE}" type="sibTrans" cxnId="{A4A25576-7FEC-46A8-8A63-B01BC485C70E}">
      <dgm:prSet/>
      <dgm:spPr/>
      <dgm:t>
        <a:bodyPr/>
        <a:lstStyle/>
        <a:p>
          <a:endParaRPr lang="ru-RU"/>
        </a:p>
      </dgm:t>
    </dgm:pt>
    <dgm:pt modelId="{BBED9D0F-439B-4C01-A8E7-8BBA7CA4B663}">
      <dgm:prSet custT="1"/>
      <dgm:spPr/>
      <dgm:t>
        <a:bodyPr/>
        <a:lstStyle/>
        <a:p>
          <a:endParaRPr lang="ru-RU" sz="2000" b="1" dirty="0"/>
        </a:p>
      </dgm:t>
    </dgm:pt>
    <dgm:pt modelId="{7051FDEA-5A69-4CAE-AD39-CEDD586D70D9}" type="parTrans" cxnId="{CBF3C5B2-160A-4462-AADE-1F944F5CE432}">
      <dgm:prSet/>
      <dgm:spPr/>
      <dgm:t>
        <a:bodyPr/>
        <a:lstStyle/>
        <a:p>
          <a:endParaRPr lang="ru-RU"/>
        </a:p>
      </dgm:t>
    </dgm:pt>
    <dgm:pt modelId="{520E7BD6-8770-4EF4-BB90-A8147BB5D955}" type="sibTrans" cxnId="{CBF3C5B2-160A-4462-AADE-1F944F5CE432}">
      <dgm:prSet/>
      <dgm:spPr/>
      <dgm:t>
        <a:bodyPr/>
        <a:lstStyle/>
        <a:p>
          <a:endParaRPr lang="ru-RU"/>
        </a:p>
      </dgm:t>
    </dgm:pt>
    <dgm:pt modelId="{360A16E8-5ED9-41EE-A9E1-6F5D088EDAA5}" type="pres">
      <dgm:prSet presAssocID="{0A9ECE3F-81C6-4840-9C0C-7CC5D79D5A97}" presName="diagram" presStyleCnt="0">
        <dgm:presLayoutVars>
          <dgm:dir/>
          <dgm:animLvl val="lvl"/>
          <dgm:resizeHandles val="exact"/>
        </dgm:presLayoutVars>
      </dgm:prSet>
      <dgm:spPr/>
    </dgm:pt>
    <dgm:pt modelId="{732FDAA5-166B-4B10-B12D-DE244636F19C}" type="pres">
      <dgm:prSet presAssocID="{904ADA57-52BE-42D5-A095-20D7CF699AF0}" presName="compNode" presStyleCnt="0"/>
      <dgm:spPr/>
    </dgm:pt>
    <dgm:pt modelId="{1319839F-AD95-4AF5-800A-1292B1A3E7B3}" type="pres">
      <dgm:prSet presAssocID="{904ADA57-52BE-42D5-A095-20D7CF699AF0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9DF2AD-59E9-4CFA-AB46-13F9BE7AEDA5}" type="pres">
      <dgm:prSet presAssocID="{904ADA57-52BE-42D5-A095-20D7CF699AF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57E38-FCAA-4150-9A32-F65BE52700F0}" type="pres">
      <dgm:prSet presAssocID="{904ADA57-52BE-42D5-A095-20D7CF699AF0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56CCB5F9-643F-4CD2-BA94-1E3A68647E32}" type="pres">
      <dgm:prSet presAssocID="{904ADA57-52BE-42D5-A095-20D7CF699AF0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4186FC4-14FD-4918-A25B-D6E502DD6EDA}" type="pres">
      <dgm:prSet presAssocID="{65CA839F-033A-4F53-A65F-2A3AF32089D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79CAB5E-118A-4617-9A01-4CF887D3853C}" type="pres">
      <dgm:prSet presAssocID="{DA6BB5C5-01B2-4F37-BF1B-B8BE2C11412B}" presName="compNode" presStyleCnt="0"/>
      <dgm:spPr/>
    </dgm:pt>
    <dgm:pt modelId="{AFF2A51F-B57F-461C-ABA7-61CDDF9AC890}" type="pres">
      <dgm:prSet presAssocID="{DA6BB5C5-01B2-4F37-BF1B-B8BE2C11412B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A39B04-C397-4AA1-917D-44B1718D5EE5}" type="pres">
      <dgm:prSet presAssocID="{DA6BB5C5-01B2-4F37-BF1B-B8BE2C11412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B612F-28FF-4BE1-9307-D435B6FA22D5}" type="pres">
      <dgm:prSet presAssocID="{DA6BB5C5-01B2-4F37-BF1B-B8BE2C11412B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2550FCE4-CFC4-47B7-B60A-8DAE037C2124}" type="pres">
      <dgm:prSet presAssocID="{DA6BB5C5-01B2-4F37-BF1B-B8BE2C11412B}" presName="adorn" presStyleLbl="fgAccFollowNod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3466FF6-9D3D-4C99-A640-8383EA799276}" type="pres">
      <dgm:prSet presAssocID="{61BAEBC1-1392-45C6-9B23-77374E7B5AC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F051E24-04F3-4E16-84C1-724E0A52529A}" type="pres">
      <dgm:prSet presAssocID="{B512684A-DE61-4F14-AAFC-31E44F2BC245}" presName="compNode" presStyleCnt="0"/>
      <dgm:spPr/>
    </dgm:pt>
    <dgm:pt modelId="{26FB0528-16E1-4206-A67B-3EBB99C4ED91}" type="pres">
      <dgm:prSet presAssocID="{B512684A-DE61-4F14-AAFC-31E44F2BC245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6A9667-70E1-4933-94FF-8A35F35F681E}" type="pres">
      <dgm:prSet presAssocID="{B512684A-DE61-4F14-AAFC-31E44F2BC24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E049F9-8D8A-4755-9E98-67A79C075993}" type="pres">
      <dgm:prSet presAssocID="{B512684A-DE61-4F14-AAFC-31E44F2BC245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3BDDFE0E-9BF4-4FFE-B6D7-69E3ED01D5F6}" type="pres">
      <dgm:prSet presAssocID="{B512684A-DE61-4F14-AAFC-31E44F2BC245}" presName="adorn" presStyleLbl="fgAccFollowNod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0FE4E226-0569-44B1-9A4F-717D30E750F8}" type="presOf" srcId="{DA6BB5C5-01B2-4F37-BF1B-B8BE2C11412B}" destId="{B6A39B04-C397-4AA1-917D-44B1718D5EE5}" srcOrd="0" destOrd="0" presId="urn:microsoft.com/office/officeart/2005/8/layout/bList2"/>
    <dgm:cxn modelId="{5A75153C-69CC-4C2E-A496-E1D2588F9838}" type="presOf" srcId="{6F20456E-D9FA-43C8-A85F-63C76AEFC372}" destId="{1319839F-AD95-4AF5-800A-1292B1A3E7B3}" srcOrd="0" destOrd="0" presId="urn:microsoft.com/office/officeart/2005/8/layout/bList2"/>
    <dgm:cxn modelId="{602300DC-3065-482C-9DDA-4CE3B904300C}" type="presOf" srcId="{904ADA57-52BE-42D5-A095-20D7CF699AF0}" destId="{9BD57E38-FCAA-4150-9A32-F65BE52700F0}" srcOrd="1" destOrd="0" presId="urn:microsoft.com/office/officeart/2005/8/layout/bList2"/>
    <dgm:cxn modelId="{A71711EE-C61F-4637-A1F1-4A9C26D4F20A}" srcId="{DA6BB5C5-01B2-4F37-BF1B-B8BE2C11412B}" destId="{11D9E0B5-A9CC-40D3-9DF2-36A743C59F4A}" srcOrd="1" destOrd="0" parTransId="{81D0149E-4813-4846-A6DF-FE2E820F0342}" sibTransId="{5CB2BAEF-7B58-44C1-A909-532023EE08AE}"/>
    <dgm:cxn modelId="{1616C059-A225-4914-A80C-033BE4D86483}" type="presOf" srcId="{B512684A-DE61-4F14-AAFC-31E44F2BC245}" destId="{35E049F9-8D8A-4755-9E98-67A79C075993}" srcOrd="1" destOrd="0" presId="urn:microsoft.com/office/officeart/2005/8/layout/bList2"/>
    <dgm:cxn modelId="{C829A21D-37DA-49BE-BD78-D3E7FB049C1B}" type="presOf" srcId="{11D9E0B5-A9CC-40D3-9DF2-36A743C59F4A}" destId="{AFF2A51F-B57F-461C-ABA7-61CDDF9AC890}" srcOrd="0" destOrd="1" presId="urn:microsoft.com/office/officeart/2005/8/layout/bList2"/>
    <dgm:cxn modelId="{CBF3C5B2-160A-4462-AADE-1F944F5CE432}" srcId="{B512684A-DE61-4F14-AAFC-31E44F2BC245}" destId="{BBED9D0F-439B-4C01-A8E7-8BBA7CA4B663}" srcOrd="0" destOrd="0" parTransId="{7051FDEA-5A69-4CAE-AD39-CEDD586D70D9}" sibTransId="{520E7BD6-8770-4EF4-BB90-A8147BB5D955}"/>
    <dgm:cxn modelId="{18A21E17-6EFA-4B0C-8BF7-3542FCD57AFD}" srcId="{DA6BB5C5-01B2-4F37-BF1B-B8BE2C11412B}" destId="{E2C88B8E-C411-4774-878C-B0684441E639}" srcOrd="0" destOrd="0" parTransId="{A6F85ABB-AFE6-4B75-8D63-429FC8706865}" sibTransId="{3F0CCCA3-27D5-43D4-9D0E-985351A32472}"/>
    <dgm:cxn modelId="{566A65BE-4207-4964-A4E3-9BF3F31A4D11}" type="presOf" srcId="{E2C88B8E-C411-4774-878C-B0684441E639}" destId="{AFF2A51F-B57F-461C-ABA7-61CDDF9AC890}" srcOrd="0" destOrd="0" presId="urn:microsoft.com/office/officeart/2005/8/layout/bList2"/>
    <dgm:cxn modelId="{072EA6F7-4219-4F07-B613-4C421DFD8297}" type="presOf" srcId="{9EB7D29B-C715-49A2-AC1A-2D63CB856211}" destId="{26FB0528-16E1-4206-A67B-3EBB99C4ED91}" srcOrd="0" destOrd="1" presId="urn:microsoft.com/office/officeart/2005/8/layout/bList2"/>
    <dgm:cxn modelId="{8BA06BF6-645C-4417-A88A-754BA16D03C3}" type="presOf" srcId="{BBED9D0F-439B-4C01-A8E7-8BBA7CA4B663}" destId="{26FB0528-16E1-4206-A67B-3EBB99C4ED91}" srcOrd="0" destOrd="0" presId="urn:microsoft.com/office/officeart/2005/8/layout/bList2"/>
    <dgm:cxn modelId="{66F38946-B36F-40CC-A282-6213E2CCD250}" srcId="{904ADA57-52BE-42D5-A095-20D7CF699AF0}" destId="{6F20456E-D9FA-43C8-A85F-63C76AEFC372}" srcOrd="0" destOrd="0" parTransId="{52112E14-74B7-4E49-8B3E-DC8A173746F4}" sibTransId="{516518AC-A421-4303-A287-CB6914519B07}"/>
    <dgm:cxn modelId="{F9C7F0BC-7B43-4EFA-801F-1C83300D40A7}" srcId="{0A9ECE3F-81C6-4840-9C0C-7CC5D79D5A97}" destId="{B512684A-DE61-4F14-AAFC-31E44F2BC245}" srcOrd="2" destOrd="0" parTransId="{87B16D96-C4D0-40EF-BEDD-A499C3347717}" sibTransId="{ACB9A5C7-19C0-4770-A016-AB473E4FD64A}"/>
    <dgm:cxn modelId="{F3B93665-A83C-48ED-A869-6D76EFFF29E4}" srcId="{0A9ECE3F-81C6-4840-9C0C-7CC5D79D5A97}" destId="{904ADA57-52BE-42D5-A095-20D7CF699AF0}" srcOrd="0" destOrd="0" parTransId="{7FCE01FA-C3FD-45DD-A49D-C4BE8DC0B0DB}" sibTransId="{65CA839F-033A-4F53-A65F-2A3AF32089DF}"/>
    <dgm:cxn modelId="{70AFE8E4-9530-4DC3-8E2D-A2F4B41BAAAA}" type="presOf" srcId="{0A9ECE3F-81C6-4840-9C0C-7CC5D79D5A97}" destId="{360A16E8-5ED9-41EE-A9E1-6F5D088EDAA5}" srcOrd="0" destOrd="0" presId="urn:microsoft.com/office/officeart/2005/8/layout/bList2"/>
    <dgm:cxn modelId="{B5ED0736-EE0A-4B79-A46D-886230739D19}" type="presOf" srcId="{65CA839F-033A-4F53-A65F-2A3AF32089DF}" destId="{14186FC4-14FD-4918-A25B-D6E502DD6EDA}" srcOrd="0" destOrd="0" presId="urn:microsoft.com/office/officeart/2005/8/layout/bList2"/>
    <dgm:cxn modelId="{A4A25576-7FEC-46A8-8A63-B01BC485C70E}" srcId="{B512684A-DE61-4F14-AAFC-31E44F2BC245}" destId="{9EB7D29B-C715-49A2-AC1A-2D63CB856211}" srcOrd="1" destOrd="0" parTransId="{B41C2AEE-6BDF-4C50-B664-663C2A1F1FBD}" sibTransId="{02BA74C3-1AB6-4D48-A255-108FF6CA24CE}"/>
    <dgm:cxn modelId="{60765A91-6D48-4B57-8D60-68DB6CF8BAB2}" type="presOf" srcId="{DA6BB5C5-01B2-4F37-BF1B-B8BE2C11412B}" destId="{724B612F-28FF-4BE1-9307-D435B6FA22D5}" srcOrd="1" destOrd="0" presId="urn:microsoft.com/office/officeart/2005/8/layout/bList2"/>
    <dgm:cxn modelId="{9391DCD2-6FA9-48CA-83F9-0E713D6D87F1}" type="presOf" srcId="{61BAEBC1-1392-45C6-9B23-77374E7B5ACD}" destId="{E3466FF6-9D3D-4C99-A640-8383EA799276}" srcOrd="0" destOrd="0" presId="urn:microsoft.com/office/officeart/2005/8/layout/bList2"/>
    <dgm:cxn modelId="{D7A35305-7AC0-4695-9A0B-E425449FCEEA}" srcId="{0A9ECE3F-81C6-4840-9C0C-7CC5D79D5A97}" destId="{DA6BB5C5-01B2-4F37-BF1B-B8BE2C11412B}" srcOrd="1" destOrd="0" parTransId="{952D8200-973D-4471-8581-9AC92EE61F43}" sibTransId="{61BAEBC1-1392-45C6-9B23-77374E7B5ACD}"/>
    <dgm:cxn modelId="{16F90265-443D-457B-BD8F-B4611B61AD9F}" type="presOf" srcId="{904ADA57-52BE-42D5-A095-20D7CF699AF0}" destId="{319DF2AD-59E9-4CFA-AB46-13F9BE7AEDA5}" srcOrd="0" destOrd="0" presId="urn:microsoft.com/office/officeart/2005/8/layout/bList2"/>
    <dgm:cxn modelId="{3E62578E-22CF-4836-8BEB-FAA82A85417D}" type="presOf" srcId="{B512684A-DE61-4F14-AAFC-31E44F2BC245}" destId="{A46A9667-70E1-4933-94FF-8A35F35F681E}" srcOrd="0" destOrd="0" presId="urn:microsoft.com/office/officeart/2005/8/layout/bList2"/>
    <dgm:cxn modelId="{ED6832E5-B6A6-4FBB-B942-DE195F8AB18D}" type="presOf" srcId="{D7A0F883-4FB9-45F9-86C4-D085CB88142D}" destId="{1319839F-AD95-4AF5-800A-1292B1A3E7B3}" srcOrd="0" destOrd="1" presId="urn:microsoft.com/office/officeart/2005/8/layout/bList2"/>
    <dgm:cxn modelId="{B42FB339-3005-408A-8DC1-6E022052DB82}" srcId="{904ADA57-52BE-42D5-A095-20D7CF699AF0}" destId="{D7A0F883-4FB9-45F9-86C4-D085CB88142D}" srcOrd="1" destOrd="0" parTransId="{1A2628A5-271F-4A16-B682-1E79D6159C5B}" sibTransId="{5DED9099-0D62-4459-BF56-767C9CAE3372}"/>
    <dgm:cxn modelId="{C1B8459C-2A19-4F04-A896-6411F35DCDD2}" type="presParOf" srcId="{360A16E8-5ED9-41EE-A9E1-6F5D088EDAA5}" destId="{732FDAA5-166B-4B10-B12D-DE244636F19C}" srcOrd="0" destOrd="0" presId="urn:microsoft.com/office/officeart/2005/8/layout/bList2"/>
    <dgm:cxn modelId="{853F18AB-B790-49DD-9C6A-D5A76FF70553}" type="presParOf" srcId="{732FDAA5-166B-4B10-B12D-DE244636F19C}" destId="{1319839F-AD95-4AF5-800A-1292B1A3E7B3}" srcOrd="0" destOrd="0" presId="urn:microsoft.com/office/officeart/2005/8/layout/bList2"/>
    <dgm:cxn modelId="{E33D5519-7182-4149-AEAE-AEE57A1B32A0}" type="presParOf" srcId="{732FDAA5-166B-4B10-B12D-DE244636F19C}" destId="{319DF2AD-59E9-4CFA-AB46-13F9BE7AEDA5}" srcOrd="1" destOrd="0" presId="urn:microsoft.com/office/officeart/2005/8/layout/bList2"/>
    <dgm:cxn modelId="{1DD0D580-5AB2-4B99-8007-DF20E6C477FF}" type="presParOf" srcId="{732FDAA5-166B-4B10-B12D-DE244636F19C}" destId="{9BD57E38-FCAA-4150-9A32-F65BE52700F0}" srcOrd="2" destOrd="0" presId="urn:microsoft.com/office/officeart/2005/8/layout/bList2"/>
    <dgm:cxn modelId="{2A2B5748-02EE-44DE-B766-6EFD83C9345B}" type="presParOf" srcId="{732FDAA5-166B-4B10-B12D-DE244636F19C}" destId="{56CCB5F9-643F-4CD2-BA94-1E3A68647E32}" srcOrd="3" destOrd="0" presId="urn:microsoft.com/office/officeart/2005/8/layout/bList2"/>
    <dgm:cxn modelId="{F04B09C2-34B9-4E99-A953-0A26E900547E}" type="presParOf" srcId="{360A16E8-5ED9-41EE-A9E1-6F5D088EDAA5}" destId="{14186FC4-14FD-4918-A25B-D6E502DD6EDA}" srcOrd="1" destOrd="0" presId="urn:microsoft.com/office/officeart/2005/8/layout/bList2"/>
    <dgm:cxn modelId="{58736DFA-6C20-4F0A-97D4-E47A5EDB675A}" type="presParOf" srcId="{360A16E8-5ED9-41EE-A9E1-6F5D088EDAA5}" destId="{179CAB5E-118A-4617-9A01-4CF887D3853C}" srcOrd="2" destOrd="0" presId="urn:microsoft.com/office/officeart/2005/8/layout/bList2"/>
    <dgm:cxn modelId="{54E0296C-6037-4D5D-98EC-69A832E7CB7D}" type="presParOf" srcId="{179CAB5E-118A-4617-9A01-4CF887D3853C}" destId="{AFF2A51F-B57F-461C-ABA7-61CDDF9AC890}" srcOrd="0" destOrd="0" presId="urn:microsoft.com/office/officeart/2005/8/layout/bList2"/>
    <dgm:cxn modelId="{8A59F384-2D18-48DA-973A-154E1B877CA9}" type="presParOf" srcId="{179CAB5E-118A-4617-9A01-4CF887D3853C}" destId="{B6A39B04-C397-4AA1-917D-44B1718D5EE5}" srcOrd="1" destOrd="0" presId="urn:microsoft.com/office/officeart/2005/8/layout/bList2"/>
    <dgm:cxn modelId="{22617DF5-6699-4599-9A66-3136347DDFF6}" type="presParOf" srcId="{179CAB5E-118A-4617-9A01-4CF887D3853C}" destId="{724B612F-28FF-4BE1-9307-D435B6FA22D5}" srcOrd="2" destOrd="0" presId="urn:microsoft.com/office/officeart/2005/8/layout/bList2"/>
    <dgm:cxn modelId="{F700EBAE-7184-48A6-8B77-1365C6AB8DDE}" type="presParOf" srcId="{179CAB5E-118A-4617-9A01-4CF887D3853C}" destId="{2550FCE4-CFC4-47B7-B60A-8DAE037C2124}" srcOrd="3" destOrd="0" presId="urn:microsoft.com/office/officeart/2005/8/layout/bList2"/>
    <dgm:cxn modelId="{80164B4F-1473-404B-BA10-EA2D316755AD}" type="presParOf" srcId="{360A16E8-5ED9-41EE-A9E1-6F5D088EDAA5}" destId="{E3466FF6-9D3D-4C99-A640-8383EA799276}" srcOrd="3" destOrd="0" presId="urn:microsoft.com/office/officeart/2005/8/layout/bList2"/>
    <dgm:cxn modelId="{EA10E420-F0D2-4FCC-8E01-C02E56D6AD3F}" type="presParOf" srcId="{360A16E8-5ED9-41EE-A9E1-6F5D088EDAA5}" destId="{BF051E24-04F3-4E16-84C1-724E0A52529A}" srcOrd="4" destOrd="0" presId="urn:microsoft.com/office/officeart/2005/8/layout/bList2"/>
    <dgm:cxn modelId="{3B291039-AE76-41FC-AA9A-9CF4834AB14D}" type="presParOf" srcId="{BF051E24-04F3-4E16-84C1-724E0A52529A}" destId="{26FB0528-16E1-4206-A67B-3EBB99C4ED91}" srcOrd="0" destOrd="0" presId="urn:microsoft.com/office/officeart/2005/8/layout/bList2"/>
    <dgm:cxn modelId="{50307828-595D-4358-A51E-5465CBD48953}" type="presParOf" srcId="{BF051E24-04F3-4E16-84C1-724E0A52529A}" destId="{A46A9667-70E1-4933-94FF-8A35F35F681E}" srcOrd="1" destOrd="0" presId="urn:microsoft.com/office/officeart/2005/8/layout/bList2"/>
    <dgm:cxn modelId="{A7649D5F-4F83-476B-B1B5-0083CB5FADE9}" type="presParOf" srcId="{BF051E24-04F3-4E16-84C1-724E0A52529A}" destId="{35E049F9-8D8A-4755-9E98-67A79C075993}" srcOrd="2" destOrd="0" presId="urn:microsoft.com/office/officeart/2005/8/layout/bList2"/>
    <dgm:cxn modelId="{761FA5CA-5142-4701-8825-0290E437EBC3}" type="presParOf" srcId="{BF051E24-04F3-4E16-84C1-724E0A52529A}" destId="{3BDDFE0E-9BF4-4FFE-B6D7-69E3ED01D5F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8FF57D6-F79E-45BB-90E2-A9460591EC26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A0DF69D0-223D-42A7-A60C-388B6EE09E17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724AB12B-8B4F-44D1-A938-4CB959CB9434}" type="parTrans" cxnId="{AD90402B-53B4-4CDC-B7D6-3D53EE311A3F}">
      <dgm:prSet/>
      <dgm:spPr/>
      <dgm:t>
        <a:bodyPr/>
        <a:lstStyle/>
        <a:p>
          <a:endParaRPr lang="ru-RU"/>
        </a:p>
      </dgm:t>
    </dgm:pt>
    <dgm:pt modelId="{2CA159FD-072B-4CFE-915D-7916430EB3D5}" type="sibTrans" cxnId="{AD90402B-53B4-4CDC-B7D6-3D53EE311A3F}">
      <dgm:prSet/>
      <dgm:spPr/>
      <dgm:t>
        <a:bodyPr/>
        <a:lstStyle/>
        <a:p>
          <a:endParaRPr lang="ru-RU"/>
        </a:p>
      </dgm:t>
    </dgm:pt>
    <dgm:pt modelId="{9B18187C-0728-443F-A34A-C99AB5163340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3D0811C0-21AB-46BF-9A4D-23BEDAF96537}" type="parTrans" cxnId="{E1E17EEF-299C-4ED8-90CF-5AB1A99E5F05}">
      <dgm:prSet/>
      <dgm:spPr/>
      <dgm:t>
        <a:bodyPr/>
        <a:lstStyle/>
        <a:p>
          <a:endParaRPr lang="ru-RU"/>
        </a:p>
      </dgm:t>
    </dgm:pt>
    <dgm:pt modelId="{585E8A25-A06A-44D8-8C1F-803D37EF628C}" type="sibTrans" cxnId="{E1E17EEF-299C-4ED8-90CF-5AB1A99E5F05}">
      <dgm:prSet/>
      <dgm:spPr/>
      <dgm:t>
        <a:bodyPr/>
        <a:lstStyle/>
        <a:p>
          <a:endParaRPr lang="ru-RU"/>
        </a:p>
      </dgm:t>
    </dgm:pt>
    <dgm:pt modelId="{0D9623BC-7366-4F14-97DA-57D56C0E252B}">
      <dgm:prSet phldrT="[Текст]"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7451D1BF-3E52-4C76-955F-6094F4CA08DA}" type="parTrans" cxnId="{87AB599A-3298-4631-971D-92E3517025BF}">
      <dgm:prSet/>
      <dgm:spPr/>
      <dgm:t>
        <a:bodyPr/>
        <a:lstStyle/>
        <a:p>
          <a:endParaRPr lang="ru-RU"/>
        </a:p>
      </dgm:t>
    </dgm:pt>
    <dgm:pt modelId="{DA59C980-A0D6-4B1C-AC39-82D05DA71F19}" type="sibTrans" cxnId="{87AB599A-3298-4631-971D-92E3517025BF}">
      <dgm:prSet/>
      <dgm:spPr/>
      <dgm:t>
        <a:bodyPr/>
        <a:lstStyle/>
        <a:p>
          <a:endParaRPr lang="ru-RU"/>
        </a:p>
      </dgm:t>
    </dgm:pt>
    <dgm:pt modelId="{367F7FD2-2CCA-47F6-8F9B-1898EA96772A}">
      <dgm:prSet custT="1"/>
      <dgm:spPr/>
      <dgm:t>
        <a:bodyPr/>
        <a:lstStyle/>
        <a:p>
          <a:r>
            <a:rPr lang="ru-RU" sz="2000" b="1" dirty="0" smtClean="0"/>
            <a:t>       НЕТ</a:t>
          </a:r>
          <a:endParaRPr lang="ru-RU" sz="2000" b="1" dirty="0"/>
        </a:p>
      </dgm:t>
    </dgm:pt>
    <dgm:pt modelId="{CF46E210-936C-45AF-884E-EA7C0EF8462C}" type="parTrans" cxnId="{4FB1069D-1709-433F-B1D0-CC92529E9DAD}">
      <dgm:prSet/>
      <dgm:spPr/>
      <dgm:t>
        <a:bodyPr/>
        <a:lstStyle/>
        <a:p>
          <a:endParaRPr lang="ru-RU"/>
        </a:p>
      </dgm:t>
    </dgm:pt>
    <dgm:pt modelId="{7A192E25-EABD-40C9-B1D4-E931125D1CB5}" type="sibTrans" cxnId="{4FB1069D-1709-433F-B1D0-CC92529E9DAD}">
      <dgm:prSet/>
      <dgm:spPr/>
      <dgm:t>
        <a:bodyPr/>
        <a:lstStyle/>
        <a:p>
          <a:endParaRPr lang="ru-RU"/>
        </a:p>
      </dgm:t>
    </dgm:pt>
    <dgm:pt modelId="{2CC93F2C-FAC9-4AE9-8877-C2BB1BF6ADE9}">
      <dgm:prSet custT="1"/>
      <dgm:spPr/>
      <dgm:t>
        <a:bodyPr/>
        <a:lstStyle/>
        <a:p>
          <a:r>
            <a:rPr lang="ru-RU" sz="2000" b="1" dirty="0" smtClean="0"/>
            <a:t>       ДА</a:t>
          </a:r>
          <a:endParaRPr lang="ru-RU" sz="2000" b="1" dirty="0"/>
        </a:p>
      </dgm:t>
    </dgm:pt>
    <dgm:pt modelId="{3957FA75-E4E0-4CF0-BA25-D7EAA2D5D39D}" type="parTrans" cxnId="{BEF48C3C-231B-4328-92BA-4F08357F0D7A}">
      <dgm:prSet/>
      <dgm:spPr/>
      <dgm:t>
        <a:bodyPr/>
        <a:lstStyle/>
        <a:p>
          <a:endParaRPr lang="ru-RU"/>
        </a:p>
      </dgm:t>
    </dgm:pt>
    <dgm:pt modelId="{5333247F-6F74-4FD8-9958-282F166615F4}" type="sibTrans" cxnId="{BEF48C3C-231B-4328-92BA-4F08357F0D7A}">
      <dgm:prSet/>
      <dgm:spPr/>
      <dgm:t>
        <a:bodyPr/>
        <a:lstStyle/>
        <a:p>
          <a:endParaRPr lang="ru-RU"/>
        </a:p>
      </dgm:t>
    </dgm:pt>
    <dgm:pt modelId="{3348F09A-8391-473F-8835-5DD2BA7C2975}">
      <dgm:prSet custT="1"/>
      <dgm:spPr/>
      <dgm:t>
        <a:bodyPr/>
        <a:lstStyle/>
        <a:p>
          <a:r>
            <a:rPr lang="ru-RU" sz="2000" b="1" dirty="0" smtClean="0"/>
            <a:t>       НЕТ</a:t>
          </a:r>
          <a:endParaRPr lang="ru-RU" sz="2000" b="1" dirty="0"/>
        </a:p>
      </dgm:t>
    </dgm:pt>
    <dgm:pt modelId="{5C780DA6-C736-4467-8D59-2389EF4A6E4F}" type="parTrans" cxnId="{39A96716-5E10-4B1B-A0A7-ED9DD754E6FB}">
      <dgm:prSet/>
      <dgm:spPr/>
      <dgm:t>
        <a:bodyPr/>
        <a:lstStyle/>
        <a:p>
          <a:endParaRPr lang="ru-RU"/>
        </a:p>
      </dgm:t>
    </dgm:pt>
    <dgm:pt modelId="{7D868DF3-CD14-4B29-BAD2-D5E00884D1C0}" type="sibTrans" cxnId="{39A96716-5E10-4B1B-A0A7-ED9DD754E6FB}">
      <dgm:prSet/>
      <dgm:spPr/>
      <dgm:t>
        <a:bodyPr/>
        <a:lstStyle/>
        <a:p>
          <a:endParaRPr lang="ru-RU"/>
        </a:p>
      </dgm:t>
    </dgm:pt>
    <dgm:pt modelId="{46EF2B8A-6D27-40C0-9DE4-72F6F4EDD2D1}">
      <dgm:prSet custT="1"/>
      <dgm:spPr/>
      <dgm:t>
        <a:bodyPr/>
        <a:lstStyle/>
        <a:p>
          <a:endParaRPr lang="ru-RU" sz="2000" b="1" dirty="0"/>
        </a:p>
      </dgm:t>
    </dgm:pt>
    <dgm:pt modelId="{7401E209-F6A5-4A52-8381-DDD7D55949F8}" type="parTrans" cxnId="{1BD9D99B-6DA1-4556-8C5E-D5B1FC0D3EF9}">
      <dgm:prSet/>
      <dgm:spPr/>
      <dgm:t>
        <a:bodyPr/>
        <a:lstStyle/>
        <a:p>
          <a:endParaRPr lang="ru-RU"/>
        </a:p>
      </dgm:t>
    </dgm:pt>
    <dgm:pt modelId="{505393FD-D1FF-49D3-B6B7-147FCD5CCF7E}" type="sibTrans" cxnId="{1BD9D99B-6DA1-4556-8C5E-D5B1FC0D3EF9}">
      <dgm:prSet/>
      <dgm:spPr/>
      <dgm:t>
        <a:bodyPr/>
        <a:lstStyle/>
        <a:p>
          <a:endParaRPr lang="ru-RU"/>
        </a:p>
      </dgm:t>
    </dgm:pt>
    <dgm:pt modelId="{95F40A56-CE14-4540-AE8A-6CA112DD18B7}">
      <dgm:prSet custT="1"/>
      <dgm:spPr/>
      <dgm:t>
        <a:bodyPr/>
        <a:lstStyle/>
        <a:p>
          <a:endParaRPr lang="ru-RU" sz="2000" b="1" dirty="0"/>
        </a:p>
      </dgm:t>
    </dgm:pt>
    <dgm:pt modelId="{7FAAA49E-0203-4358-8D45-43A819811467}" type="parTrans" cxnId="{ED30A944-0E54-444E-956F-8B1F3940E9D5}">
      <dgm:prSet/>
      <dgm:spPr/>
      <dgm:t>
        <a:bodyPr/>
        <a:lstStyle/>
        <a:p>
          <a:endParaRPr lang="ru-RU"/>
        </a:p>
      </dgm:t>
    </dgm:pt>
    <dgm:pt modelId="{AA7C7D0E-BCEB-4784-8699-AFF9C2DA102B}" type="sibTrans" cxnId="{ED30A944-0E54-444E-956F-8B1F3940E9D5}">
      <dgm:prSet/>
      <dgm:spPr/>
      <dgm:t>
        <a:bodyPr/>
        <a:lstStyle/>
        <a:p>
          <a:endParaRPr lang="ru-RU"/>
        </a:p>
      </dgm:t>
    </dgm:pt>
    <dgm:pt modelId="{4F9D6375-7E33-408C-A62A-43D9CC3AC1C0}">
      <dgm:prSet custT="1"/>
      <dgm:spPr/>
      <dgm:t>
        <a:bodyPr/>
        <a:lstStyle/>
        <a:p>
          <a:endParaRPr lang="ru-RU" sz="2000" b="1" dirty="0"/>
        </a:p>
      </dgm:t>
    </dgm:pt>
    <dgm:pt modelId="{205D1AB3-B29D-47B5-A790-02740BC6875D}" type="parTrans" cxnId="{A93EBCDF-5961-4958-8F60-5CE2A04662C5}">
      <dgm:prSet/>
      <dgm:spPr/>
      <dgm:t>
        <a:bodyPr/>
        <a:lstStyle/>
        <a:p>
          <a:endParaRPr lang="ru-RU"/>
        </a:p>
      </dgm:t>
    </dgm:pt>
    <dgm:pt modelId="{5BAF6DB5-38CC-454E-BD38-831DC877E826}" type="sibTrans" cxnId="{A93EBCDF-5961-4958-8F60-5CE2A04662C5}">
      <dgm:prSet/>
      <dgm:spPr/>
      <dgm:t>
        <a:bodyPr/>
        <a:lstStyle/>
        <a:p>
          <a:endParaRPr lang="ru-RU"/>
        </a:p>
      </dgm:t>
    </dgm:pt>
    <dgm:pt modelId="{41A31670-A133-456A-AE25-FF96DA069D75}" type="pres">
      <dgm:prSet presAssocID="{38FF57D6-F79E-45BB-90E2-A9460591EC26}" presName="diagram" presStyleCnt="0">
        <dgm:presLayoutVars>
          <dgm:dir/>
          <dgm:animLvl val="lvl"/>
          <dgm:resizeHandles val="exact"/>
        </dgm:presLayoutVars>
      </dgm:prSet>
      <dgm:spPr/>
    </dgm:pt>
    <dgm:pt modelId="{AE4D1326-0680-45BC-9DC9-B17A3C892E24}" type="pres">
      <dgm:prSet presAssocID="{A0DF69D0-223D-42A7-A60C-388B6EE09E17}" presName="compNode" presStyleCnt="0"/>
      <dgm:spPr/>
    </dgm:pt>
    <dgm:pt modelId="{813C3A42-7995-4A73-9FA1-CC89DC245232}" type="pres">
      <dgm:prSet presAssocID="{A0DF69D0-223D-42A7-A60C-388B6EE09E17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D2D445-E4BC-4E06-956B-7FC246706A3E}" type="pres">
      <dgm:prSet presAssocID="{A0DF69D0-223D-42A7-A60C-388B6EE09E1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68CCD0-9163-4382-A57D-DF03494C7D1A}" type="pres">
      <dgm:prSet presAssocID="{A0DF69D0-223D-42A7-A60C-388B6EE09E17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D958E96A-6AB2-4078-84CE-64CBA23D2D43}" type="pres">
      <dgm:prSet presAssocID="{A0DF69D0-223D-42A7-A60C-388B6EE09E17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C90C0B9-3899-4EB6-AD7C-0C13D44709C0}" type="pres">
      <dgm:prSet presAssocID="{2CA159FD-072B-4CFE-915D-7916430EB3D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210C154-CB9B-4D5A-B483-146617218A3F}" type="pres">
      <dgm:prSet presAssocID="{9B18187C-0728-443F-A34A-C99AB5163340}" presName="compNode" presStyleCnt="0"/>
      <dgm:spPr/>
    </dgm:pt>
    <dgm:pt modelId="{0923E8DC-1293-42CB-9539-AD9A9B674BA6}" type="pres">
      <dgm:prSet presAssocID="{9B18187C-0728-443F-A34A-C99AB5163340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02C86-9AEE-4601-94DB-6C9D653331D5}" type="pres">
      <dgm:prSet presAssocID="{9B18187C-0728-443F-A34A-C99AB516334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497F6E-5062-4948-9C32-7D0870218EA3}" type="pres">
      <dgm:prSet presAssocID="{9B18187C-0728-443F-A34A-C99AB5163340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EE4B2C75-78D4-43DA-9B83-1A431DED789A}" type="pres">
      <dgm:prSet presAssocID="{9B18187C-0728-443F-A34A-C99AB5163340}" presName="adorn" presStyleLbl="fgAccFollowNod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B4D2AFF-3967-4EF1-BA6B-D18F58A37694}" type="pres">
      <dgm:prSet presAssocID="{585E8A25-A06A-44D8-8C1F-803D37EF628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9B21D1A-0881-4FCB-AF05-50B605734D53}" type="pres">
      <dgm:prSet presAssocID="{0D9623BC-7366-4F14-97DA-57D56C0E252B}" presName="compNode" presStyleCnt="0"/>
      <dgm:spPr/>
    </dgm:pt>
    <dgm:pt modelId="{E06251A5-6FA0-4600-BAB0-55CA1E22D8FD}" type="pres">
      <dgm:prSet presAssocID="{0D9623BC-7366-4F14-97DA-57D56C0E252B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6782F5-B3D1-4AF8-943C-4D7EE9D4A3AB}" type="pres">
      <dgm:prSet presAssocID="{0D9623BC-7366-4F14-97DA-57D56C0E252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F28E25-F311-4CD9-A6EF-C76B67DE42C1}" type="pres">
      <dgm:prSet presAssocID="{0D9623BC-7366-4F14-97DA-57D56C0E252B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BD4BF94F-CA37-4F4F-9FAF-B71F65E6B618}" type="pres">
      <dgm:prSet presAssocID="{0D9623BC-7366-4F14-97DA-57D56C0E252B}" presName="adorn" presStyleLbl="fgAccFollowNod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39A96716-5E10-4B1B-A0A7-ED9DD754E6FB}" srcId="{0D9623BC-7366-4F14-97DA-57D56C0E252B}" destId="{3348F09A-8391-473F-8835-5DD2BA7C2975}" srcOrd="1" destOrd="0" parTransId="{5C780DA6-C736-4467-8D59-2389EF4A6E4F}" sibTransId="{7D868DF3-CD14-4B29-BAD2-D5E00884D1C0}"/>
    <dgm:cxn modelId="{59B5226C-321A-461A-8405-7BB47E2C80FC}" type="presOf" srcId="{9B18187C-0728-443F-A34A-C99AB5163340}" destId="{86497F6E-5062-4948-9C32-7D0870218EA3}" srcOrd="1" destOrd="0" presId="urn:microsoft.com/office/officeart/2005/8/layout/bList2"/>
    <dgm:cxn modelId="{E1E17EEF-299C-4ED8-90CF-5AB1A99E5F05}" srcId="{38FF57D6-F79E-45BB-90E2-A9460591EC26}" destId="{9B18187C-0728-443F-A34A-C99AB5163340}" srcOrd="1" destOrd="0" parTransId="{3D0811C0-21AB-46BF-9A4D-23BEDAF96537}" sibTransId="{585E8A25-A06A-44D8-8C1F-803D37EF628C}"/>
    <dgm:cxn modelId="{712E9849-D30E-4843-88DB-94AF09EC3259}" type="presOf" srcId="{2CC93F2C-FAC9-4AE9-8877-C2BB1BF6ADE9}" destId="{0923E8DC-1293-42CB-9539-AD9A9B674BA6}" srcOrd="0" destOrd="1" presId="urn:microsoft.com/office/officeart/2005/8/layout/bList2"/>
    <dgm:cxn modelId="{D7B0DC10-0C4C-4AB1-BCDB-707C02068F0F}" type="presOf" srcId="{3348F09A-8391-473F-8835-5DD2BA7C2975}" destId="{E06251A5-6FA0-4600-BAB0-55CA1E22D8FD}" srcOrd="0" destOrd="1" presId="urn:microsoft.com/office/officeart/2005/8/layout/bList2"/>
    <dgm:cxn modelId="{32CE05F8-6A2F-4B03-B090-D29F042AC0E6}" type="presOf" srcId="{A0DF69D0-223D-42A7-A60C-388B6EE09E17}" destId="{CA68CCD0-9163-4382-A57D-DF03494C7D1A}" srcOrd="1" destOrd="0" presId="urn:microsoft.com/office/officeart/2005/8/layout/bList2"/>
    <dgm:cxn modelId="{87AB599A-3298-4631-971D-92E3517025BF}" srcId="{38FF57D6-F79E-45BB-90E2-A9460591EC26}" destId="{0D9623BC-7366-4F14-97DA-57D56C0E252B}" srcOrd="2" destOrd="0" parTransId="{7451D1BF-3E52-4C76-955F-6094F4CA08DA}" sibTransId="{DA59C980-A0D6-4B1C-AC39-82D05DA71F19}"/>
    <dgm:cxn modelId="{351C4D3D-9E65-42FA-AF47-6D968ED6CD97}" type="presOf" srcId="{585E8A25-A06A-44D8-8C1F-803D37EF628C}" destId="{0B4D2AFF-3967-4EF1-BA6B-D18F58A37694}" srcOrd="0" destOrd="0" presId="urn:microsoft.com/office/officeart/2005/8/layout/bList2"/>
    <dgm:cxn modelId="{AD90402B-53B4-4CDC-B7D6-3D53EE311A3F}" srcId="{38FF57D6-F79E-45BB-90E2-A9460591EC26}" destId="{A0DF69D0-223D-42A7-A60C-388B6EE09E17}" srcOrd="0" destOrd="0" parTransId="{724AB12B-8B4F-44D1-A938-4CB959CB9434}" sibTransId="{2CA159FD-072B-4CFE-915D-7916430EB3D5}"/>
    <dgm:cxn modelId="{ED30A944-0E54-444E-956F-8B1F3940E9D5}" srcId="{9B18187C-0728-443F-A34A-C99AB5163340}" destId="{95F40A56-CE14-4540-AE8A-6CA112DD18B7}" srcOrd="0" destOrd="0" parTransId="{7FAAA49E-0203-4358-8D45-43A819811467}" sibTransId="{AA7C7D0E-BCEB-4784-8699-AFF9C2DA102B}"/>
    <dgm:cxn modelId="{A93EBCDF-5961-4958-8F60-5CE2A04662C5}" srcId="{0D9623BC-7366-4F14-97DA-57D56C0E252B}" destId="{4F9D6375-7E33-408C-A62A-43D9CC3AC1C0}" srcOrd="0" destOrd="0" parTransId="{205D1AB3-B29D-47B5-A790-02740BC6875D}" sibTransId="{5BAF6DB5-38CC-454E-BD38-831DC877E826}"/>
    <dgm:cxn modelId="{5E8F30B1-C193-4A1E-B622-F234C6FFBB63}" type="presOf" srcId="{A0DF69D0-223D-42A7-A60C-388B6EE09E17}" destId="{77D2D445-E4BC-4E06-956B-7FC246706A3E}" srcOrd="0" destOrd="0" presId="urn:microsoft.com/office/officeart/2005/8/layout/bList2"/>
    <dgm:cxn modelId="{FA90DEE4-65CC-4B4C-8649-4E3A2BC5EE4B}" type="presOf" srcId="{4F9D6375-7E33-408C-A62A-43D9CC3AC1C0}" destId="{E06251A5-6FA0-4600-BAB0-55CA1E22D8FD}" srcOrd="0" destOrd="0" presId="urn:microsoft.com/office/officeart/2005/8/layout/bList2"/>
    <dgm:cxn modelId="{456E000B-D161-4F27-8973-13A509DB01A8}" type="presOf" srcId="{0D9623BC-7366-4F14-97DA-57D56C0E252B}" destId="{D8F28E25-F311-4CD9-A6EF-C76B67DE42C1}" srcOrd="1" destOrd="0" presId="urn:microsoft.com/office/officeart/2005/8/layout/bList2"/>
    <dgm:cxn modelId="{7EFED0D0-5FF2-4FA2-A078-1040F6DC901D}" type="presOf" srcId="{2CA159FD-072B-4CFE-915D-7916430EB3D5}" destId="{0C90C0B9-3899-4EB6-AD7C-0C13D44709C0}" srcOrd="0" destOrd="0" presId="urn:microsoft.com/office/officeart/2005/8/layout/bList2"/>
    <dgm:cxn modelId="{1BD9D99B-6DA1-4556-8C5E-D5B1FC0D3EF9}" srcId="{A0DF69D0-223D-42A7-A60C-388B6EE09E17}" destId="{46EF2B8A-6D27-40C0-9DE4-72F6F4EDD2D1}" srcOrd="0" destOrd="0" parTransId="{7401E209-F6A5-4A52-8381-DDD7D55949F8}" sibTransId="{505393FD-D1FF-49D3-B6B7-147FCD5CCF7E}"/>
    <dgm:cxn modelId="{20899049-ACCD-4736-9D1E-51F6CECACAED}" type="presOf" srcId="{0D9623BC-7366-4F14-97DA-57D56C0E252B}" destId="{C76782F5-B3D1-4AF8-943C-4D7EE9D4A3AB}" srcOrd="0" destOrd="0" presId="urn:microsoft.com/office/officeart/2005/8/layout/bList2"/>
    <dgm:cxn modelId="{0D9BF571-8903-4A97-ACCF-0FB97ADA19C4}" type="presOf" srcId="{9B18187C-0728-443F-A34A-C99AB5163340}" destId="{D1D02C86-9AEE-4601-94DB-6C9D653331D5}" srcOrd="0" destOrd="0" presId="urn:microsoft.com/office/officeart/2005/8/layout/bList2"/>
    <dgm:cxn modelId="{E4292E14-3F04-49EB-80DE-6B8AC74062BC}" type="presOf" srcId="{46EF2B8A-6D27-40C0-9DE4-72F6F4EDD2D1}" destId="{813C3A42-7995-4A73-9FA1-CC89DC245232}" srcOrd="0" destOrd="0" presId="urn:microsoft.com/office/officeart/2005/8/layout/bList2"/>
    <dgm:cxn modelId="{BDD8CDFF-0310-45DD-9DE1-5D2B3389E217}" type="presOf" srcId="{95F40A56-CE14-4540-AE8A-6CA112DD18B7}" destId="{0923E8DC-1293-42CB-9539-AD9A9B674BA6}" srcOrd="0" destOrd="0" presId="urn:microsoft.com/office/officeart/2005/8/layout/bList2"/>
    <dgm:cxn modelId="{4FB1069D-1709-433F-B1D0-CC92529E9DAD}" srcId="{A0DF69D0-223D-42A7-A60C-388B6EE09E17}" destId="{367F7FD2-2CCA-47F6-8F9B-1898EA96772A}" srcOrd="1" destOrd="0" parTransId="{CF46E210-936C-45AF-884E-EA7C0EF8462C}" sibTransId="{7A192E25-EABD-40C9-B1D4-E931125D1CB5}"/>
    <dgm:cxn modelId="{24333E35-B0BA-4D6C-AD0A-7201E38F17B8}" type="presOf" srcId="{367F7FD2-2CCA-47F6-8F9B-1898EA96772A}" destId="{813C3A42-7995-4A73-9FA1-CC89DC245232}" srcOrd="0" destOrd="1" presId="urn:microsoft.com/office/officeart/2005/8/layout/bList2"/>
    <dgm:cxn modelId="{BEF48C3C-231B-4328-92BA-4F08357F0D7A}" srcId="{9B18187C-0728-443F-A34A-C99AB5163340}" destId="{2CC93F2C-FAC9-4AE9-8877-C2BB1BF6ADE9}" srcOrd="1" destOrd="0" parTransId="{3957FA75-E4E0-4CF0-BA25-D7EAA2D5D39D}" sibTransId="{5333247F-6F74-4FD8-9958-282F166615F4}"/>
    <dgm:cxn modelId="{511DFC56-9271-49F3-A369-D923BB237D59}" type="presOf" srcId="{38FF57D6-F79E-45BB-90E2-A9460591EC26}" destId="{41A31670-A133-456A-AE25-FF96DA069D75}" srcOrd="0" destOrd="0" presId="urn:microsoft.com/office/officeart/2005/8/layout/bList2"/>
    <dgm:cxn modelId="{7720A822-8162-45F3-9AB5-D319E54092D8}" type="presParOf" srcId="{41A31670-A133-456A-AE25-FF96DA069D75}" destId="{AE4D1326-0680-45BC-9DC9-B17A3C892E24}" srcOrd="0" destOrd="0" presId="urn:microsoft.com/office/officeart/2005/8/layout/bList2"/>
    <dgm:cxn modelId="{0931B7F9-B501-4A19-A244-7E2EA85D5EEA}" type="presParOf" srcId="{AE4D1326-0680-45BC-9DC9-B17A3C892E24}" destId="{813C3A42-7995-4A73-9FA1-CC89DC245232}" srcOrd="0" destOrd="0" presId="urn:microsoft.com/office/officeart/2005/8/layout/bList2"/>
    <dgm:cxn modelId="{2FA47A75-DAEA-48BD-90FD-6EA223AE34A3}" type="presParOf" srcId="{AE4D1326-0680-45BC-9DC9-B17A3C892E24}" destId="{77D2D445-E4BC-4E06-956B-7FC246706A3E}" srcOrd="1" destOrd="0" presId="urn:microsoft.com/office/officeart/2005/8/layout/bList2"/>
    <dgm:cxn modelId="{8817C6E8-B0EE-43D7-AEE0-446D6DA4CB42}" type="presParOf" srcId="{AE4D1326-0680-45BC-9DC9-B17A3C892E24}" destId="{CA68CCD0-9163-4382-A57D-DF03494C7D1A}" srcOrd="2" destOrd="0" presId="urn:microsoft.com/office/officeart/2005/8/layout/bList2"/>
    <dgm:cxn modelId="{9FC2F1AA-F342-4BFC-B88A-7C736BFB08A1}" type="presParOf" srcId="{AE4D1326-0680-45BC-9DC9-B17A3C892E24}" destId="{D958E96A-6AB2-4078-84CE-64CBA23D2D43}" srcOrd="3" destOrd="0" presId="urn:microsoft.com/office/officeart/2005/8/layout/bList2"/>
    <dgm:cxn modelId="{DD6CD220-B610-4000-9877-0BC041A2B851}" type="presParOf" srcId="{41A31670-A133-456A-AE25-FF96DA069D75}" destId="{0C90C0B9-3899-4EB6-AD7C-0C13D44709C0}" srcOrd="1" destOrd="0" presId="urn:microsoft.com/office/officeart/2005/8/layout/bList2"/>
    <dgm:cxn modelId="{CAAEDDF9-0DDC-4FA9-ACA7-70B138063A2E}" type="presParOf" srcId="{41A31670-A133-456A-AE25-FF96DA069D75}" destId="{C210C154-CB9B-4D5A-B483-146617218A3F}" srcOrd="2" destOrd="0" presId="urn:microsoft.com/office/officeart/2005/8/layout/bList2"/>
    <dgm:cxn modelId="{055B8E99-4D72-42A7-A8D3-89ACBDDB48A2}" type="presParOf" srcId="{C210C154-CB9B-4D5A-B483-146617218A3F}" destId="{0923E8DC-1293-42CB-9539-AD9A9B674BA6}" srcOrd="0" destOrd="0" presId="urn:microsoft.com/office/officeart/2005/8/layout/bList2"/>
    <dgm:cxn modelId="{6AF60F62-C44F-4D23-B16D-D446F4561358}" type="presParOf" srcId="{C210C154-CB9B-4D5A-B483-146617218A3F}" destId="{D1D02C86-9AEE-4601-94DB-6C9D653331D5}" srcOrd="1" destOrd="0" presId="urn:microsoft.com/office/officeart/2005/8/layout/bList2"/>
    <dgm:cxn modelId="{977AF441-FD98-4EC1-8046-B92239CD18C1}" type="presParOf" srcId="{C210C154-CB9B-4D5A-B483-146617218A3F}" destId="{86497F6E-5062-4948-9C32-7D0870218EA3}" srcOrd="2" destOrd="0" presId="urn:microsoft.com/office/officeart/2005/8/layout/bList2"/>
    <dgm:cxn modelId="{8AFCD4C4-7D1E-4D9D-A7DB-F750E99BE15D}" type="presParOf" srcId="{C210C154-CB9B-4D5A-B483-146617218A3F}" destId="{EE4B2C75-78D4-43DA-9B83-1A431DED789A}" srcOrd="3" destOrd="0" presId="urn:microsoft.com/office/officeart/2005/8/layout/bList2"/>
    <dgm:cxn modelId="{11F91102-288A-4E37-A46E-4001464C5C84}" type="presParOf" srcId="{41A31670-A133-456A-AE25-FF96DA069D75}" destId="{0B4D2AFF-3967-4EF1-BA6B-D18F58A37694}" srcOrd="3" destOrd="0" presId="urn:microsoft.com/office/officeart/2005/8/layout/bList2"/>
    <dgm:cxn modelId="{F74D6867-AF57-4179-B8A8-9E82C1D91D7A}" type="presParOf" srcId="{41A31670-A133-456A-AE25-FF96DA069D75}" destId="{C9B21D1A-0881-4FCB-AF05-50B605734D53}" srcOrd="4" destOrd="0" presId="urn:microsoft.com/office/officeart/2005/8/layout/bList2"/>
    <dgm:cxn modelId="{C05032BF-6B96-49AC-A935-DB2AE6F4C684}" type="presParOf" srcId="{C9B21D1A-0881-4FCB-AF05-50B605734D53}" destId="{E06251A5-6FA0-4600-BAB0-55CA1E22D8FD}" srcOrd="0" destOrd="0" presId="urn:microsoft.com/office/officeart/2005/8/layout/bList2"/>
    <dgm:cxn modelId="{8D195A6D-EBCE-4DC3-9254-BD0CCB70DEB8}" type="presParOf" srcId="{C9B21D1A-0881-4FCB-AF05-50B605734D53}" destId="{C76782F5-B3D1-4AF8-943C-4D7EE9D4A3AB}" srcOrd="1" destOrd="0" presId="urn:microsoft.com/office/officeart/2005/8/layout/bList2"/>
    <dgm:cxn modelId="{A83BDC6A-B5E0-48E4-A524-35FD2BF8CED6}" type="presParOf" srcId="{C9B21D1A-0881-4FCB-AF05-50B605734D53}" destId="{D8F28E25-F311-4CD9-A6EF-C76B67DE42C1}" srcOrd="2" destOrd="0" presId="urn:microsoft.com/office/officeart/2005/8/layout/bList2"/>
    <dgm:cxn modelId="{5C1B7E60-3D6C-4FD1-AC75-2A3F041B5C4A}" type="presParOf" srcId="{C9B21D1A-0881-4FCB-AF05-50B605734D53}" destId="{BD4BF94F-CA37-4F4F-9FAF-B71F65E6B618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5AE4F24-46DF-4F3D-ACF9-7CA9903BCC19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5A896C2B-5D22-4588-AF7C-2D1EC0A7F953}">
      <dgm:prSet phldrT="[Текст]"/>
      <dgm:spPr/>
      <dgm:t>
        <a:bodyPr/>
        <a:lstStyle/>
        <a:p>
          <a:r>
            <a:rPr lang="ru-RU" dirty="0" smtClean="0"/>
            <a:t>7</a:t>
          </a:r>
          <a:endParaRPr lang="ru-RU" dirty="0"/>
        </a:p>
      </dgm:t>
    </dgm:pt>
    <dgm:pt modelId="{8F4EE9E7-C42B-4CAD-8789-7A0D912B5BDA}" type="parTrans" cxnId="{AD8DBB3F-4EC9-4122-B71F-6F8061FF5A35}">
      <dgm:prSet/>
      <dgm:spPr/>
      <dgm:t>
        <a:bodyPr/>
        <a:lstStyle/>
        <a:p>
          <a:endParaRPr lang="ru-RU"/>
        </a:p>
      </dgm:t>
    </dgm:pt>
    <dgm:pt modelId="{DA9808AE-4B5B-4D6A-8ED3-CDD41E274E6E}" type="sibTrans" cxnId="{AD8DBB3F-4EC9-4122-B71F-6F8061FF5A35}">
      <dgm:prSet/>
      <dgm:spPr/>
      <dgm:t>
        <a:bodyPr/>
        <a:lstStyle/>
        <a:p>
          <a:endParaRPr lang="ru-RU"/>
        </a:p>
      </dgm:t>
    </dgm:pt>
    <dgm:pt modelId="{D4497C95-42E1-4683-8836-C867F75FA9B9}">
      <dgm:prSet phldrT="[Текст]"/>
      <dgm:spPr/>
      <dgm:t>
        <a:bodyPr/>
        <a:lstStyle/>
        <a:p>
          <a:r>
            <a:rPr lang="ru-RU" dirty="0" smtClean="0"/>
            <a:t>8</a:t>
          </a:r>
          <a:endParaRPr lang="ru-RU" dirty="0"/>
        </a:p>
      </dgm:t>
    </dgm:pt>
    <dgm:pt modelId="{5FB34C16-1663-46F7-B72C-A6A8255D10C2}" type="parTrans" cxnId="{464B58B0-1BF6-40AC-A173-2E1FA2F24F3E}">
      <dgm:prSet/>
      <dgm:spPr/>
      <dgm:t>
        <a:bodyPr/>
        <a:lstStyle/>
        <a:p>
          <a:endParaRPr lang="ru-RU"/>
        </a:p>
      </dgm:t>
    </dgm:pt>
    <dgm:pt modelId="{DE2D1253-8463-47E3-BCF9-F37C6B78DCE0}" type="sibTrans" cxnId="{464B58B0-1BF6-40AC-A173-2E1FA2F24F3E}">
      <dgm:prSet/>
      <dgm:spPr/>
      <dgm:t>
        <a:bodyPr/>
        <a:lstStyle/>
        <a:p>
          <a:endParaRPr lang="ru-RU"/>
        </a:p>
      </dgm:t>
    </dgm:pt>
    <dgm:pt modelId="{888A12FB-8056-433E-AB1F-A65AE91BA513}">
      <dgm:prSet phldrT="[Текст]"/>
      <dgm:spPr/>
      <dgm:t>
        <a:bodyPr/>
        <a:lstStyle/>
        <a:p>
          <a:r>
            <a:rPr lang="ru-RU" dirty="0" smtClean="0"/>
            <a:t>9</a:t>
          </a:r>
          <a:endParaRPr lang="ru-RU" dirty="0"/>
        </a:p>
      </dgm:t>
    </dgm:pt>
    <dgm:pt modelId="{A5E92881-351C-4C1D-88B5-BC63BAFEBA2B}" type="parTrans" cxnId="{73C18EF0-E634-4A1A-8150-A44555A56D75}">
      <dgm:prSet/>
      <dgm:spPr/>
      <dgm:t>
        <a:bodyPr/>
        <a:lstStyle/>
        <a:p>
          <a:endParaRPr lang="ru-RU"/>
        </a:p>
      </dgm:t>
    </dgm:pt>
    <dgm:pt modelId="{68A0DBE3-7690-455E-92E6-CA0290EBB9FB}" type="sibTrans" cxnId="{73C18EF0-E634-4A1A-8150-A44555A56D75}">
      <dgm:prSet/>
      <dgm:spPr/>
      <dgm:t>
        <a:bodyPr/>
        <a:lstStyle/>
        <a:p>
          <a:endParaRPr lang="ru-RU"/>
        </a:p>
      </dgm:t>
    </dgm:pt>
    <dgm:pt modelId="{0AD9B89D-1230-48E3-A7D1-320987B5D749}">
      <dgm:prSet custT="1"/>
      <dgm:spPr/>
      <dgm:t>
        <a:bodyPr/>
        <a:lstStyle/>
        <a:p>
          <a:r>
            <a:rPr lang="ru-RU" sz="2000" b="1" dirty="0" smtClean="0"/>
            <a:t>       ДА</a:t>
          </a:r>
          <a:endParaRPr lang="ru-RU" sz="2000" b="1" dirty="0"/>
        </a:p>
      </dgm:t>
    </dgm:pt>
    <dgm:pt modelId="{6F1F43CB-1212-4E27-941C-20986FA5DF96}" type="parTrans" cxnId="{C014D310-94D4-420A-A676-A2924214C56F}">
      <dgm:prSet/>
      <dgm:spPr/>
      <dgm:t>
        <a:bodyPr/>
        <a:lstStyle/>
        <a:p>
          <a:endParaRPr lang="ru-RU"/>
        </a:p>
      </dgm:t>
    </dgm:pt>
    <dgm:pt modelId="{951D5611-C62E-4C4D-9C3F-7F640CE89F76}" type="sibTrans" cxnId="{C014D310-94D4-420A-A676-A2924214C56F}">
      <dgm:prSet/>
      <dgm:spPr/>
      <dgm:t>
        <a:bodyPr/>
        <a:lstStyle/>
        <a:p>
          <a:endParaRPr lang="ru-RU"/>
        </a:p>
      </dgm:t>
    </dgm:pt>
    <dgm:pt modelId="{8CA446F2-D0B9-4238-8A58-14367F17AB09}">
      <dgm:prSet custT="1"/>
      <dgm:spPr/>
      <dgm:t>
        <a:bodyPr/>
        <a:lstStyle/>
        <a:p>
          <a:r>
            <a:rPr lang="ru-RU" sz="2000" b="1" dirty="0" smtClean="0"/>
            <a:t>       НЕТ</a:t>
          </a:r>
          <a:endParaRPr lang="ru-RU" sz="2000" b="1" dirty="0"/>
        </a:p>
      </dgm:t>
    </dgm:pt>
    <dgm:pt modelId="{3EFE2F43-D61A-405A-B1B1-7A82A5967B59}" type="parTrans" cxnId="{32742EDB-E961-49D4-9611-FB6BE5EA985B}">
      <dgm:prSet/>
      <dgm:spPr/>
      <dgm:t>
        <a:bodyPr/>
        <a:lstStyle/>
        <a:p>
          <a:endParaRPr lang="ru-RU"/>
        </a:p>
      </dgm:t>
    </dgm:pt>
    <dgm:pt modelId="{35D17343-6121-4F0A-8AFC-F8250C0DCE95}" type="sibTrans" cxnId="{32742EDB-E961-49D4-9611-FB6BE5EA985B}">
      <dgm:prSet/>
      <dgm:spPr/>
      <dgm:t>
        <a:bodyPr/>
        <a:lstStyle/>
        <a:p>
          <a:endParaRPr lang="ru-RU"/>
        </a:p>
      </dgm:t>
    </dgm:pt>
    <dgm:pt modelId="{43DEC8D4-CCD3-4934-BA4F-11C00E129B36}">
      <dgm:prSet custT="1"/>
      <dgm:spPr/>
      <dgm:t>
        <a:bodyPr/>
        <a:lstStyle/>
        <a:p>
          <a:r>
            <a:rPr lang="ru-RU" sz="2000" b="1" dirty="0" smtClean="0"/>
            <a:t>       ДА</a:t>
          </a:r>
          <a:endParaRPr lang="ru-RU" sz="2000" b="1" dirty="0"/>
        </a:p>
      </dgm:t>
    </dgm:pt>
    <dgm:pt modelId="{FC3E902E-6FD9-49DC-827E-BD71EE98A16A}" type="parTrans" cxnId="{ABC48EA9-521A-414B-8C6E-DC70DC2D2B92}">
      <dgm:prSet/>
      <dgm:spPr/>
      <dgm:t>
        <a:bodyPr/>
        <a:lstStyle/>
        <a:p>
          <a:endParaRPr lang="ru-RU"/>
        </a:p>
      </dgm:t>
    </dgm:pt>
    <dgm:pt modelId="{1CE377A7-563F-4978-AAB4-7E5198D33283}" type="sibTrans" cxnId="{ABC48EA9-521A-414B-8C6E-DC70DC2D2B92}">
      <dgm:prSet/>
      <dgm:spPr/>
      <dgm:t>
        <a:bodyPr/>
        <a:lstStyle/>
        <a:p>
          <a:endParaRPr lang="ru-RU"/>
        </a:p>
      </dgm:t>
    </dgm:pt>
    <dgm:pt modelId="{64659D03-DD3C-44D2-A215-E7ADC387759D}">
      <dgm:prSet custT="1"/>
      <dgm:spPr/>
      <dgm:t>
        <a:bodyPr/>
        <a:lstStyle/>
        <a:p>
          <a:endParaRPr lang="ru-RU" sz="2000" b="1" dirty="0"/>
        </a:p>
      </dgm:t>
    </dgm:pt>
    <dgm:pt modelId="{9F171DA6-4EB6-416C-94B6-09046E6BF8F2}" type="parTrans" cxnId="{EE71F30E-C9D8-4A2D-82FE-EB7B81784013}">
      <dgm:prSet/>
      <dgm:spPr/>
      <dgm:t>
        <a:bodyPr/>
        <a:lstStyle/>
        <a:p>
          <a:endParaRPr lang="ru-RU"/>
        </a:p>
      </dgm:t>
    </dgm:pt>
    <dgm:pt modelId="{A14C4DC0-A6AE-4D45-A2E3-EBA44277463B}" type="sibTrans" cxnId="{EE71F30E-C9D8-4A2D-82FE-EB7B81784013}">
      <dgm:prSet/>
      <dgm:spPr/>
      <dgm:t>
        <a:bodyPr/>
        <a:lstStyle/>
        <a:p>
          <a:endParaRPr lang="ru-RU"/>
        </a:p>
      </dgm:t>
    </dgm:pt>
    <dgm:pt modelId="{F7FC63B2-F4EC-42F8-BA85-1A7A0FCC680D}">
      <dgm:prSet custT="1"/>
      <dgm:spPr/>
      <dgm:t>
        <a:bodyPr/>
        <a:lstStyle/>
        <a:p>
          <a:endParaRPr lang="ru-RU" sz="2000" dirty="0"/>
        </a:p>
      </dgm:t>
    </dgm:pt>
    <dgm:pt modelId="{4439EA30-5299-4C6C-A3DF-9A64C28FAB2F}" type="parTrans" cxnId="{EAD60E68-A62D-406E-8F3B-6822C803714F}">
      <dgm:prSet/>
      <dgm:spPr/>
      <dgm:t>
        <a:bodyPr/>
        <a:lstStyle/>
        <a:p>
          <a:endParaRPr lang="ru-RU"/>
        </a:p>
      </dgm:t>
    </dgm:pt>
    <dgm:pt modelId="{4ED993A0-5AEE-413C-8AB5-94AAB73A7188}" type="sibTrans" cxnId="{EAD60E68-A62D-406E-8F3B-6822C803714F}">
      <dgm:prSet/>
      <dgm:spPr/>
      <dgm:t>
        <a:bodyPr/>
        <a:lstStyle/>
        <a:p>
          <a:endParaRPr lang="ru-RU"/>
        </a:p>
      </dgm:t>
    </dgm:pt>
    <dgm:pt modelId="{4E1EC294-D33F-4B80-9403-D5D32EDE5314}">
      <dgm:prSet custT="1"/>
      <dgm:spPr/>
      <dgm:t>
        <a:bodyPr/>
        <a:lstStyle/>
        <a:p>
          <a:endParaRPr lang="ru-RU" sz="2000" b="1" dirty="0"/>
        </a:p>
      </dgm:t>
    </dgm:pt>
    <dgm:pt modelId="{D6D07E81-F42A-4777-B2CE-321A930ABB90}" type="parTrans" cxnId="{E84ACB61-1129-439A-9634-B32C56CDEA86}">
      <dgm:prSet/>
      <dgm:spPr/>
      <dgm:t>
        <a:bodyPr/>
        <a:lstStyle/>
        <a:p>
          <a:endParaRPr lang="ru-RU"/>
        </a:p>
      </dgm:t>
    </dgm:pt>
    <dgm:pt modelId="{9A5F01C0-D564-4A75-A42F-5212C1FF40E6}" type="sibTrans" cxnId="{E84ACB61-1129-439A-9634-B32C56CDEA86}">
      <dgm:prSet/>
      <dgm:spPr/>
      <dgm:t>
        <a:bodyPr/>
        <a:lstStyle/>
        <a:p>
          <a:endParaRPr lang="ru-RU"/>
        </a:p>
      </dgm:t>
    </dgm:pt>
    <dgm:pt modelId="{4CC0F005-62AB-4EC3-9299-17B59DFF528F}" type="pres">
      <dgm:prSet presAssocID="{E5AE4F24-46DF-4F3D-ACF9-7CA9903BCC19}" presName="diagram" presStyleCnt="0">
        <dgm:presLayoutVars>
          <dgm:dir/>
          <dgm:animLvl val="lvl"/>
          <dgm:resizeHandles val="exact"/>
        </dgm:presLayoutVars>
      </dgm:prSet>
      <dgm:spPr/>
    </dgm:pt>
    <dgm:pt modelId="{CD6A6272-9EEA-4EF2-858A-1DD40C6FBB16}" type="pres">
      <dgm:prSet presAssocID="{5A896C2B-5D22-4588-AF7C-2D1EC0A7F953}" presName="compNode" presStyleCnt="0"/>
      <dgm:spPr/>
    </dgm:pt>
    <dgm:pt modelId="{EDE46D3C-D8E2-4B6E-B866-F1934532A10B}" type="pres">
      <dgm:prSet presAssocID="{5A896C2B-5D22-4588-AF7C-2D1EC0A7F953}" presName="childRect" presStyleLbl="bgAcc1" presStyleIdx="0" presStyleCnt="3" custLinFactNeighborX="1098" custLinFactNeighborY="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781456-C9DD-453A-9CF8-1A5FF594CB65}" type="pres">
      <dgm:prSet presAssocID="{5A896C2B-5D22-4588-AF7C-2D1EC0A7F95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4B0C00-CBDB-4189-A299-BAA1718C8B88}" type="pres">
      <dgm:prSet presAssocID="{5A896C2B-5D22-4588-AF7C-2D1EC0A7F953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CCA02790-4BBF-436E-BBFD-CB69A8173E93}" type="pres">
      <dgm:prSet presAssocID="{5A896C2B-5D22-4588-AF7C-2D1EC0A7F953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47027CB-3B5F-4C4E-B5C9-2E35628DDA7E}" type="pres">
      <dgm:prSet presAssocID="{DA9808AE-4B5B-4D6A-8ED3-CDD41E274E6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75DA550-872E-469F-835E-97A62262EBE2}" type="pres">
      <dgm:prSet presAssocID="{D4497C95-42E1-4683-8836-C867F75FA9B9}" presName="compNode" presStyleCnt="0"/>
      <dgm:spPr/>
    </dgm:pt>
    <dgm:pt modelId="{AF931C27-F978-4A96-95A3-65F50A2D0B0F}" type="pres">
      <dgm:prSet presAssocID="{D4497C95-42E1-4683-8836-C867F75FA9B9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A7C03F-87CF-4835-BAA5-11B706D6F3F1}" type="pres">
      <dgm:prSet presAssocID="{D4497C95-42E1-4683-8836-C867F75FA9B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4B7752-27EC-4825-A3E9-7C7F282EC144}" type="pres">
      <dgm:prSet presAssocID="{D4497C95-42E1-4683-8836-C867F75FA9B9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C753DB42-3075-4609-8BA4-BE518500D59F}" type="pres">
      <dgm:prSet presAssocID="{D4497C95-42E1-4683-8836-C867F75FA9B9}" presName="adorn" presStyleLbl="fgAccFollowNod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C513AFC-6DB9-44D0-BD72-C3AB77921813}" type="pres">
      <dgm:prSet presAssocID="{DE2D1253-8463-47E3-BCF9-F37C6B78DCE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682F0F8-FDF5-4290-8D47-20CA2AC271F6}" type="pres">
      <dgm:prSet presAssocID="{888A12FB-8056-433E-AB1F-A65AE91BA513}" presName="compNode" presStyleCnt="0"/>
      <dgm:spPr/>
    </dgm:pt>
    <dgm:pt modelId="{88039FF2-A54C-4632-BA0D-D5E768BF06C4}" type="pres">
      <dgm:prSet presAssocID="{888A12FB-8056-433E-AB1F-A65AE91BA513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182CA7-E669-4BAF-BD9C-30369BBF4853}" type="pres">
      <dgm:prSet presAssocID="{888A12FB-8056-433E-AB1F-A65AE91BA51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ECD60-845B-4494-B459-1EF48842CA5D}" type="pres">
      <dgm:prSet presAssocID="{888A12FB-8056-433E-AB1F-A65AE91BA513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3ED781DC-27A0-4427-996D-CC5022297C6E}" type="pres">
      <dgm:prSet presAssocID="{888A12FB-8056-433E-AB1F-A65AE91BA513}" presName="adorn" presStyleLbl="fgAccFollowNod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5E4098FC-69D8-42B7-B85D-1B8F3308B868}" type="presOf" srcId="{DE2D1253-8463-47E3-BCF9-F37C6B78DCE0}" destId="{FC513AFC-6DB9-44D0-BD72-C3AB77921813}" srcOrd="0" destOrd="0" presId="urn:microsoft.com/office/officeart/2005/8/layout/bList2"/>
    <dgm:cxn modelId="{464B58B0-1BF6-40AC-A173-2E1FA2F24F3E}" srcId="{E5AE4F24-46DF-4F3D-ACF9-7CA9903BCC19}" destId="{D4497C95-42E1-4683-8836-C867F75FA9B9}" srcOrd="1" destOrd="0" parTransId="{5FB34C16-1663-46F7-B72C-A6A8255D10C2}" sibTransId="{DE2D1253-8463-47E3-BCF9-F37C6B78DCE0}"/>
    <dgm:cxn modelId="{32742EDB-E961-49D4-9611-FB6BE5EA985B}" srcId="{D4497C95-42E1-4683-8836-C867F75FA9B9}" destId="{8CA446F2-D0B9-4238-8A58-14367F17AB09}" srcOrd="1" destOrd="0" parTransId="{3EFE2F43-D61A-405A-B1B1-7A82A5967B59}" sibTransId="{35D17343-6121-4F0A-8AFC-F8250C0DCE95}"/>
    <dgm:cxn modelId="{73C18EF0-E634-4A1A-8150-A44555A56D75}" srcId="{E5AE4F24-46DF-4F3D-ACF9-7CA9903BCC19}" destId="{888A12FB-8056-433E-AB1F-A65AE91BA513}" srcOrd="2" destOrd="0" parTransId="{A5E92881-351C-4C1D-88B5-BC63BAFEBA2B}" sibTransId="{68A0DBE3-7690-455E-92E6-CA0290EBB9FB}"/>
    <dgm:cxn modelId="{EE71F30E-C9D8-4A2D-82FE-EB7B81784013}" srcId="{5A896C2B-5D22-4588-AF7C-2D1EC0A7F953}" destId="{64659D03-DD3C-44D2-A215-E7ADC387759D}" srcOrd="0" destOrd="0" parTransId="{9F171DA6-4EB6-416C-94B6-09046E6BF8F2}" sibTransId="{A14C4DC0-A6AE-4D45-A2E3-EBA44277463B}"/>
    <dgm:cxn modelId="{330DB1B1-625F-4737-8C01-46C138D99CDF}" type="presOf" srcId="{E5AE4F24-46DF-4F3D-ACF9-7CA9903BCC19}" destId="{4CC0F005-62AB-4EC3-9299-17B59DFF528F}" srcOrd="0" destOrd="0" presId="urn:microsoft.com/office/officeart/2005/8/layout/bList2"/>
    <dgm:cxn modelId="{A71C883D-06AB-4ACC-A8F5-5D2FD01119DD}" type="presOf" srcId="{DA9808AE-4B5B-4D6A-8ED3-CDD41E274E6E}" destId="{A47027CB-3B5F-4C4E-B5C9-2E35628DDA7E}" srcOrd="0" destOrd="0" presId="urn:microsoft.com/office/officeart/2005/8/layout/bList2"/>
    <dgm:cxn modelId="{EAD60E68-A62D-406E-8F3B-6822C803714F}" srcId="{D4497C95-42E1-4683-8836-C867F75FA9B9}" destId="{F7FC63B2-F4EC-42F8-BA85-1A7A0FCC680D}" srcOrd="0" destOrd="0" parTransId="{4439EA30-5299-4C6C-A3DF-9A64C28FAB2F}" sibTransId="{4ED993A0-5AEE-413C-8AB5-94AAB73A7188}"/>
    <dgm:cxn modelId="{97073993-F0D1-4BAD-A744-9D83E626289F}" type="presOf" srcId="{D4497C95-42E1-4683-8836-C867F75FA9B9}" destId="{84A7C03F-87CF-4835-BAA5-11B706D6F3F1}" srcOrd="0" destOrd="0" presId="urn:microsoft.com/office/officeart/2005/8/layout/bList2"/>
    <dgm:cxn modelId="{C5E22EFE-D278-4941-883F-FED6CA572FDE}" type="presOf" srcId="{4E1EC294-D33F-4B80-9403-D5D32EDE5314}" destId="{88039FF2-A54C-4632-BA0D-D5E768BF06C4}" srcOrd="0" destOrd="0" presId="urn:microsoft.com/office/officeart/2005/8/layout/bList2"/>
    <dgm:cxn modelId="{ABC48EA9-521A-414B-8C6E-DC70DC2D2B92}" srcId="{888A12FB-8056-433E-AB1F-A65AE91BA513}" destId="{43DEC8D4-CCD3-4934-BA4F-11C00E129B36}" srcOrd="1" destOrd="0" parTransId="{FC3E902E-6FD9-49DC-827E-BD71EE98A16A}" sibTransId="{1CE377A7-563F-4978-AAB4-7E5198D33283}"/>
    <dgm:cxn modelId="{AD8DBB3F-4EC9-4122-B71F-6F8061FF5A35}" srcId="{E5AE4F24-46DF-4F3D-ACF9-7CA9903BCC19}" destId="{5A896C2B-5D22-4588-AF7C-2D1EC0A7F953}" srcOrd="0" destOrd="0" parTransId="{8F4EE9E7-C42B-4CAD-8789-7A0D912B5BDA}" sibTransId="{DA9808AE-4B5B-4D6A-8ED3-CDD41E274E6E}"/>
    <dgm:cxn modelId="{C014D310-94D4-420A-A676-A2924214C56F}" srcId="{5A896C2B-5D22-4588-AF7C-2D1EC0A7F953}" destId="{0AD9B89D-1230-48E3-A7D1-320987B5D749}" srcOrd="1" destOrd="0" parTransId="{6F1F43CB-1212-4E27-941C-20986FA5DF96}" sibTransId="{951D5611-C62E-4C4D-9C3F-7F640CE89F76}"/>
    <dgm:cxn modelId="{5E902BAD-1C5C-4BBE-8E65-CB779A115281}" type="presOf" srcId="{888A12FB-8056-433E-AB1F-A65AE91BA513}" destId="{FAFECD60-845B-4494-B459-1EF48842CA5D}" srcOrd="1" destOrd="0" presId="urn:microsoft.com/office/officeart/2005/8/layout/bList2"/>
    <dgm:cxn modelId="{B415D9D7-8525-4229-8355-EBFA87A4223C}" type="presOf" srcId="{64659D03-DD3C-44D2-A215-E7ADC387759D}" destId="{EDE46D3C-D8E2-4B6E-B866-F1934532A10B}" srcOrd="0" destOrd="0" presId="urn:microsoft.com/office/officeart/2005/8/layout/bList2"/>
    <dgm:cxn modelId="{7FDECF81-D888-412B-9384-B37FDF8AF047}" type="presOf" srcId="{888A12FB-8056-433E-AB1F-A65AE91BA513}" destId="{D8182CA7-E669-4BAF-BD9C-30369BBF4853}" srcOrd="0" destOrd="0" presId="urn:microsoft.com/office/officeart/2005/8/layout/bList2"/>
    <dgm:cxn modelId="{52243E21-4C3B-49C2-B1E5-6B24E7778178}" type="presOf" srcId="{0AD9B89D-1230-48E3-A7D1-320987B5D749}" destId="{EDE46D3C-D8E2-4B6E-B866-F1934532A10B}" srcOrd="0" destOrd="1" presId="urn:microsoft.com/office/officeart/2005/8/layout/bList2"/>
    <dgm:cxn modelId="{0ED2828B-E140-4BA3-B213-2A74EA8DF753}" type="presOf" srcId="{D4497C95-42E1-4683-8836-C867F75FA9B9}" destId="{694B7752-27EC-4825-A3E9-7C7F282EC144}" srcOrd="1" destOrd="0" presId="urn:microsoft.com/office/officeart/2005/8/layout/bList2"/>
    <dgm:cxn modelId="{F31DE419-F619-4438-92DB-F99CBEA206CB}" type="presOf" srcId="{43DEC8D4-CCD3-4934-BA4F-11C00E129B36}" destId="{88039FF2-A54C-4632-BA0D-D5E768BF06C4}" srcOrd="0" destOrd="1" presId="urn:microsoft.com/office/officeart/2005/8/layout/bList2"/>
    <dgm:cxn modelId="{C859D027-7327-4E0C-B775-3F244B8939C9}" type="presOf" srcId="{8CA446F2-D0B9-4238-8A58-14367F17AB09}" destId="{AF931C27-F978-4A96-95A3-65F50A2D0B0F}" srcOrd="0" destOrd="1" presId="urn:microsoft.com/office/officeart/2005/8/layout/bList2"/>
    <dgm:cxn modelId="{10B910B7-118D-4E55-86CD-77BB5FE2993D}" type="presOf" srcId="{F7FC63B2-F4EC-42F8-BA85-1A7A0FCC680D}" destId="{AF931C27-F978-4A96-95A3-65F50A2D0B0F}" srcOrd="0" destOrd="0" presId="urn:microsoft.com/office/officeart/2005/8/layout/bList2"/>
    <dgm:cxn modelId="{7C9DC8C4-4376-4689-AD36-CFF86CAC766C}" type="presOf" srcId="{5A896C2B-5D22-4588-AF7C-2D1EC0A7F953}" destId="{304B0C00-CBDB-4189-A299-BAA1718C8B88}" srcOrd="1" destOrd="0" presId="urn:microsoft.com/office/officeart/2005/8/layout/bList2"/>
    <dgm:cxn modelId="{E84ACB61-1129-439A-9634-B32C56CDEA86}" srcId="{888A12FB-8056-433E-AB1F-A65AE91BA513}" destId="{4E1EC294-D33F-4B80-9403-D5D32EDE5314}" srcOrd="0" destOrd="0" parTransId="{D6D07E81-F42A-4777-B2CE-321A930ABB90}" sibTransId="{9A5F01C0-D564-4A75-A42F-5212C1FF40E6}"/>
    <dgm:cxn modelId="{AD89BB1B-8966-419D-9768-7CB7AE37B0E7}" type="presOf" srcId="{5A896C2B-5D22-4588-AF7C-2D1EC0A7F953}" destId="{67781456-C9DD-453A-9CF8-1A5FF594CB65}" srcOrd="0" destOrd="0" presId="urn:microsoft.com/office/officeart/2005/8/layout/bList2"/>
    <dgm:cxn modelId="{9BC98A1F-0070-4FC1-85BA-87AB3EF12C92}" type="presParOf" srcId="{4CC0F005-62AB-4EC3-9299-17B59DFF528F}" destId="{CD6A6272-9EEA-4EF2-858A-1DD40C6FBB16}" srcOrd="0" destOrd="0" presId="urn:microsoft.com/office/officeart/2005/8/layout/bList2"/>
    <dgm:cxn modelId="{CA659023-3BE7-4476-8439-2AA9B5DAB285}" type="presParOf" srcId="{CD6A6272-9EEA-4EF2-858A-1DD40C6FBB16}" destId="{EDE46D3C-D8E2-4B6E-B866-F1934532A10B}" srcOrd="0" destOrd="0" presId="urn:microsoft.com/office/officeart/2005/8/layout/bList2"/>
    <dgm:cxn modelId="{A9FEA057-1BBE-4F3A-AFEA-37A43949450E}" type="presParOf" srcId="{CD6A6272-9EEA-4EF2-858A-1DD40C6FBB16}" destId="{67781456-C9DD-453A-9CF8-1A5FF594CB65}" srcOrd="1" destOrd="0" presId="urn:microsoft.com/office/officeart/2005/8/layout/bList2"/>
    <dgm:cxn modelId="{2F5B9682-D7B4-4AFB-841C-E7571344C028}" type="presParOf" srcId="{CD6A6272-9EEA-4EF2-858A-1DD40C6FBB16}" destId="{304B0C00-CBDB-4189-A299-BAA1718C8B88}" srcOrd="2" destOrd="0" presId="urn:microsoft.com/office/officeart/2005/8/layout/bList2"/>
    <dgm:cxn modelId="{768FA9B3-A393-48B4-9E00-BD0E3A48B1DA}" type="presParOf" srcId="{CD6A6272-9EEA-4EF2-858A-1DD40C6FBB16}" destId="{CCA02790-4BBF-436E-BBFD-CB69A8173E93}" srcOrd="3" destOrd="0" presId="urn:microsoft.com/office/officeart/2005/8/layout/bList2"/>
    <dgm:cxn modelId="{13975CA8-18FD-4DC9-BBCE-CCB6AB4D2D10}" type="presParOf" srcId="{4CC0F005-62AB-4EC3-9299-17B59DFF528F}" destId="{A47027CB-3B5F-4C4E-B5C9-2E35628DDA7E}" srcOrd="1" destOrd="0" presId="urn:microsoft.com/office/officeart/2005/8/layout/bList2"/>
    <dgm:cxn modelId="{55CE5E1A-5AEF-49A8-8AB7-6E228666B912}" type="presParOf" srcId="{4CC0F005-62AB-4EC3-9299-17B59DFF528F}" destId="{F75DA550-872E-469F-835E-97A62262EBE2}" srcOrd="2" destOrd="0" presId="urn:microsoft.com/office/officeart/2005/8/layout/bList2"/>
    <dgm:cxn modelId="{E170825F-27AD-42B2-826A-8B501EFDAB01}" type="presParOf" srcId="{F75DA550-872E-469F-835E-97A62262EBE2}" destId="{AF931C27-F978-4A96-95A3-65F50A2D0B0F}" srcOrd="0" destOrd="0" presId="urn:microsoft.com/office/officeart/2005/8/layout/bList2"/>
    <dgm:cxn modelId="{6A87F2D1-1113-4175-ADA7-B00FBE043015}" type="presParOf" srcId="{F75DA550-872E-469F-835E-97A62262EBE2}" destId="{84A7C03F-87CF-4835-BAA5-11B706D6F3F1}" srcOrd="1" destOrd="0" presId="urn:microsoft.com/office/officeart/2005/8/layout/bList2"/>
    <dgm:cxn modelId="{F050E42B-2DFA-42F9-BED1-7594647CD88E}" type="presParOf" srcId="{F75DA550-872E-469F-835E-97A62262EBE2}" destId="{694B7752-27EC-4825-A3E9-7C7F282EC144}" srcOrd="2" destOrd="0" presId="urn:microsoft.com/office/officeart/2005/8/layout/bList2"/>
    <dgm:cxn modelId="{ED40B8FF-46FB-4678-8DA8-4F74B462C225}" type="presParOf" srcId="{F75DA550-872E-469F-835E-97A62262EBE2}" destId="{C753DB42-3075-4609-8BA4-BE518500D59F}" srcOrd="3" destOrd="0" presId="urn:microsoft.com/office/officeart/2005/8/layout/bList2"/>
    <dgm:cxn modelId="{019768AB-99E9-4986-9F3B-9F4C0C026D95}" type="presParOf" srcId="{4CC0F005-62AB-4EC3-9299-17B59DFF528F}" destId="{FC513AFC-6DB9-44D0-BD72-C3AB77921813}" srcOrd="3" destOrd="0" presId="urn:microsoft.com/office/officeart/2005/8/layout/bList2"/>
    <dgm:cxn modelId="{963F4FF5-477D-4228-9E84-CA49A5DE3CE2}" type="presParOf" srcId="{4CC0F005-62AB-4EC3-9299-17B59DFF528F}" destId="{3682F0F8-FDF5-4290-8D47-20CA2AC271F6}" srcOrd="4" destOrd="0" presId="urn:microsoft.com/office/officeart/2005/8/layout/bList2"/>
    <dgm:cxn modelId="{2D80E525-08B2-4CFA-9850-84310E91BB58}" type="presParOf" srcId="{3682F0F8-FDF5-4290-8D47-20CA2AC271F6}" destId="{88039FF2-A54C-4632-BA0D-D5E768BF06C4}" srcOrd="0" destOrd="0" presId="urn:microsoft.com/office/officeart/2005/8/layout/bList2"/>
    <dgm:cxn modelId="{4C45242F-906B-4755-8BDC-C6AC313F9F8D}" type="presParOf" srcId="{3682F0F8-FDF5-4290-8D47-20CA2AC271F6}" destId="{D8182CA7-E669-4BAF-BD9C-30369BBF4853}" srcOrd="1" destOrd="0" presId="urn:microsoft.com/office/officeart/2005/8/layout/bList2"/>
    <dgm:cxn modelId="{484CD402-1276-4A1D-BD20-E44BF9333165}" type="presParOf" srcId="{3682F0F8-FDF5-4290-8D47-20CA2AC271F6}" destId="{FAFECD60-845B-4494-B459-1EF48842CA5D}" srcOrd="2" destOrd="0" presId="urn:microsoft.com/office/officeart/2005/8/layout/bList2"/>
    <dgm:cxn modelId="{BF67EE13-784F-4AD5-929B-F1E367C37EAE}" type="presParOf" srcId="{3682F0F8-FDF5-4290-8D47-20CA2AC271F6}" destId="{3ED781DC-27A0-4427-996D-CC5022297C6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350E76-6B84-4A12-A105-1A68A91C51B3}">
      <dsp:nvSpPr>
        <dsp:cNvPr id="0" name=""/>
        <dsp:cNvSpPr/>
      </dsp:nvSpPr>
      <dsp:spPr>
        <a:xfrm>
          <a:off x="2190737" y="3570"/>
          <a:ext cx="2034433" cy="10201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  <a:latin typeface="+mn-lt"/>
              <a:cs typeface="Times New Roman" pitchFamily="18" charset="0"/>
              <a:hlinkClick xmlns:r="http://schemas.openxmlformats.org/officeDocument/2006/relationships" r:id="" action="ppaction://hlinksldjump"/>
            </a:rPr>
            <a:t>Станция «Кроссворд</a:t>
          </a:r>
          <a:r>
            <a:rPr lang="ru-RU" sz="2000" b="1" kern="1200" dirty="0" smtClean="0">
              <a:solidFill>
                <a:schemeClr val="tx1"/>
              </a:solidFill>
              <a:latin typeface="+mn-lt"/>
              <a:cs typeface="Times New Roman" pitchFamily="18" charset="0"/>
              <a:hlinkClick xmlns:r="http://schemas.openxmlformats.org/officeDocument/2006/relationships" r:id="" action="ppaction://hlinksldjump"/>
            </a:rPr>
            <a:t>»</a:t>
          </a:r>
          <a:endParaRPr lang="ru-RU" sz="2000" b="1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2190737" y="3570"/>
        <a:ext cx="2034433" cy="1020104"/>
      </dsp:txXfrm>
    </dsp:sp>
    <dsp:sp modelId="{4D4FC5B1-E593-4791-81F5-6F7DC2D6536F}">
      <dsp:nvSpPr>
        <dsp:cNvPr id="0" name=""/>
        <dsp:cNvSpPr/>
      </dsp:nvSpPr>
      <dsp:spPr>
        <a:xfrm>
          <a:off x="605001" y="408282"/>
          <a:ext cx="4805403" cy="4805403"/>
        </a:xfrm>
        <a:custGeom>
          <a:avLst/>
          <a:gdLst/>
          <a:ahLst/>
          <a:cxnLst/>
          <a:rect l="0" t="0" r="0" b="0"/>
          <a:pathLst>
            <a:path>
              <a:moveTo>
                <a:pt x="3793861" y="443709"/>
              </a:moveTo>
              <a:arcTo wR="2402701" hR="2402701" stAng="18322807" swAng="900045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03488A-4931-4C0A-843E-2E1617DE65BA}">
      <dsp:nvSpPr>
        <dsp:cNvPr id="0" name=""/>
        <dsp:cNvSpPr/>
      </dsp:nvSpPr>
      <dsp:spPr>
        <a:xfrm>
          <a:off x="4167434" y="1443733"/>
          <a:ext cx="2272698" cy="1018084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  <a:latin typeface="+mn-lt"/>
              <a:cs typeface="Times New Roman" pitchFamily="18" charset="0"/>
              <a:hlinkClick xmlns:r="http://schemas.openxmlformats.org/officeDocument/2006/relationships" r:id="" action="ppaction://hlinksldjump"/>
            </a:rPr>
            <a:t>Станция «Символы России</a:t>
          </a:r>
          <a:r>
            <a:rPr lang="ru-RU" sz="2000" b="1" kern="1200" dirty="0" smtClean="0">
              <a:solidFill>
                <a:schemeClr val="tx1"/>
              </a:solidFill>
              <a:latin typeface="+mn-lt"/>
              <a:cs typeface="Times New Roman" pitchFamily="18" charset="0"/>
              <a:hlinkClick xmlns:r="http://schemas.openxmlformats.org/officeDocument/2006/relationships" r:id="" action="ppaction://hlinksldjump"/>
            </a:rPr>
            <a:t>»</a:t>
          </a:r>
          <a:endParaRPr lang="ru-RU" sz="2000" b="1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4167434" y="1443733"/>
        <a:ext cx="2272698" cy="1018084"/>
      </dsp:txXfrm>
    </dsp:sp>
    <dsp:sp modelId="{E5DC4C41-1934-431B-B46E-08976C0E457E}">
      <dsp:nvSpPr>
        <dsp:cNvPr id="0" name=""/>
        <dsp:cNvSpPr/>
      </dsp:nvSpPr>
      <dsp:spPr>
        <a:xfrm>
          <a:off x="725523" y="599162"/>
          <a:ext cx="4805403" cy="4805403"/>
        </a:xfrm>
        <a:custGeom>
          <a:avLst/>
          <a:gdLst/>
          <a:ahLst/>
          <a:cxnLst/>
          <a:rect l="0" t="0" r="0" b="0"/>
          <a:pathLst>
            <a:path>
              <a:moveTo>
                <a:pt x="4772565" y="2006822"/>
              </a:moveTo>
              <a:arcTo wR="2402701" hR="2402701" stAng="21030988" swAng="635156"/>
            </a:path>
          </a:pathLst>
        </a:custGeom>
        <a:noFill/>
        <a:ln w="9525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1A273-EFD1-4F71-8D36-1C86D1F6C586}">
      <dsp:nvSpPr>
        <dsp:cNvPr id="0" name=""/>
        <dsp:cNvSpPr/>
      </dsp:nvSpPr>
      <dsp:spPr>
        <a:xfrm>
          <a:off x="4061774" y="3194894"/>
          <a:ext cx="2490953" cy="1473356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  <a:latin typeface="+mn-lt"/>
              <a:cs typeface="Times New Roman" pitchFamily="18" charset="0"/>
              <a:hlinkClick xmlns:r="http://schemas.openxmlformats.org/officeDocument/2006/relationships" r:id="" action="ppaction://hlinksldjump"/>
            </a:rPr>
            <a:t>Станция «Политические деятели </a:t>
          </a:r>
          <a:r>
            <a:rPr lang="ru-RU" sz="2000" b="1" kern="1200" dirty="0" smtClean="0">
              <a:solidFill>
                <a:schemeClr val="tx1"/>
              </a:solidFill>
              <a:latin typeface="+mn-lt"/>
              <a:cs typeface="Times New Roman" pitchFamily="18" charset="0"/>
              <a:hlinkClick xmlns:r="http://schemas.openxmlformats.org/officeDocument/2006/relationships" r:id="" action="ppaction://hlinksldjump"/>
            </a:rPr>
            <a:t>России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+mn-lt"/>
              <a:cs typeface="Times New Roman" pitchFamily="18" charset="0"/>
              <a:hlinkClick xmlns:r="http://schemas.openxmlformats.org/officeDocument/2006/relationships" r:id="" action="ppaction://hlinksldjump"/>
            </a:rPr>
            <a:t> </a:t>
          </a:r>
          <a:r>
            <a:rPr lang="en-US" sz="2000" b="1" kern="1200" dirty="0">
              <a:solidFill>
                <a:schemeClr val="tx1"/>
              </a:solidFill>
              <a:latin typeface="+mn-lt"/>
              <a:cs typeface="Times New Roman" pitchFamily="18" charset="0"/>
              <a:hlinkClick xmlns:r="http://schemas.openxmlformats.org/officeDocument/2006/relationships" r:id="" action="ppaction://hlinksldjump"/>
            </a:rPr>
            <a:t>XXI</a:t>
          </a:r>
          <a:r>
            <a:rPr lang="ru-RU" sz="2000" b="1" kern="1200" dirty="0">
              <a:solidFill>
                <a:schemeClr val="tx1"/>
              </a:solidFill>
              <a:latin typeface="+mn-lt"/>
              <a:cs typeface="Times New Roman" pitchFamily="18" charset="0"/>
              <a:hlinkClick xmlns:r="http://schemas.openxmlformats.org/officeDocument/2006/relationships" r:id="" action="ppaction://hlinksldjump"/>
            </a:rPr>
            <a:t> века</a:t>
          </a:r>
          <a:r>
            <a:rPr lang="ru-RU" sz="2000" b="1" kern="1200" dirty="0" smtClean="0">
              <a:solidFill>
                <a:schemeClr val="tx1"/>
              </a:solidFill>
              <a:latin typeface="+mn-lt"/>
              <a:cs typeface="Times New Roman" pitchFamily="18" charset="0"/>
              <a:hlinkClick xmlns:r="http://schemas.openxmlformats.org/officeDocument/2006/relationships" r:id="" action="ppaction://hlinksldjump"/>
            </a:rPr>
            <a:t>»</a:t>
          </a:r>
          <a:endParaRPr lang="ru-RU" sz="2000" b="1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4061774" y="3194894"/>
        <a:ext cx="2490953" cy="1473356"/>
      </dsp:txXfrm>
    </dsp:sp>
    <dsp:sp modelId="{937F653B-859C-4CD1-A47A-F67FF1941FBD}">
      <dsp:nvSpPr>
        <dsp:cNvPr id="0" name=""/>
        <dsp:cNvSpPr/>
      </dsp:nvSpPr>
      <dsp:spPr>
        <a:xfrm>
          <a:off x="586878" y="627073"/>
          <a:ext cx="4805403" cy="4805403"/>
        </a:xfrm>
        <a:custGeom>
          <a:avLst/>
          <a:gdLst/>
          <a:ahLst/>
          <a:cxnLst/>
          <a:rect l="0" t="0" r="0" b="0"/>
          <a:pathLst>
            <a:path>
              <a:moveTo>
                <a:pt x="4048899" y="4152846"/>
              </a:moveTo>
              <a:arcTo wR="2402701" hR="2402701" stAng="2805182" swAng="681617"/>
            </a:path>
          </a:pathLst>
        </a:custGeom>
        <a:noFill/>
        <a:ln w="9525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07284-ED1A-4F52-B7CC-FFCCBB6720F1}">
      <dsp:nvSpPr>
        <dsp:cNvPr id="0" name=""/>
        <dsp:cNvSpPr/>
      </dsp:nvSpPr>
      <dsp:spPr>
        <a:xfrm>
          <a:off x="1942052" y="4812244"/>
          <a:ext cx="2180276" cy="1020104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  <a:latin typeface="+mn-lt"/>
              <a:cs typeface="Times New Roman" pitchFamily="18" charset="0"/>
              <a:hlinkClick xmlns:r="http://schemas.openxmlformats.org/officeDocument/2006/relationships" r:id="" action="ppaction://hlinksldjump"/>
            </a:rPr>
            <a:t>Станция «Пишем правильно</a:t>
          </a:r>
          <a:r>
            <a:rPr lang="ru-RU" sz="2000" b="1" kern="1200" dirty="0" smtClean="0">
              <a:solidFill>
                <a:schemeClr val="tx1"/>
              </a:solidFill>
              <a:latin typeface="+mn-lt"/>
              <a:cs typeface="Times New Roman" pitchFamily="18" charset="0"/>
              <a:hlinkClick xmlns:r="http://schemas.openxmlformats.org/officeDocument/2006/relationships" r:id="" action="ppaction://hlinksldjump"/>
            </a:rPr>
            <a:t>»</a:t>
          </a:r>
          <a:endParaRPr lang="ru-RU" sz="2000" b="1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1942052" y="4812244"/>
        <a:ext cx="2180276" cy="1020104"/>
      </dsp:txXfrm>
    </dsp:sp>
    <dsp:sp modelId="{1E40463B-97BF-4E66-BB0F-066DDB891DC7}">
      <dsp:nvSpPr>
        <dsp:cNvPr id="0" name=""/>
        <dsp:cNvSpPr/>
      </dsp:nvSpPr>
      <dsp:spPr>
        <a:xfrm>
          <a:off x="1029990" y="682776"/>
          <a:ext cx="4805403" cy="4805403"/>
        </a:xfrm>
        <a:custGeom>
          <a:avLst/>
          <a:gdLst/>
          <a:ahLst/>
          <a:cxnLst/>
          <a:rect l="0" t="0" r="0" b="0"/>
          <a:pathLst>
            <a:path>
              <a:moveTo>
                <a:pt x="760689" y="4156774"/>
              </a:moveTo>
              <a:arcTo wR="2402701" hR="2402701" stAng="7986605" swAng="868139"/>
            </a:path>
          </a:pathLst>
        </a:custGeom>
        <a:noFill/>
        <a:ln w="9525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36F71-7EB4-42AE-9919-9FFCF1C66D92}">
      <dsp:nvSpPr>
        <dsp:cNvPr id="0" name=""/>
        <dsp:cNvSpPr/>
      </dsp:nvSpPr>
      <dsp:spPr>
        <a:xfrm>
          <a:off x="0" y="3180626"/>
          <a:ext cx="2092390" cy="1020104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  <a:latin typeface="+mn-lt"/>
              <a:cs typeface="Times New Roman" pitchFamily="18" charset="0"/>
              <a:hlinkClick xmlns:r="http://schemas.openxmlformats.org/officeDocument/2006/relationships" r:id="" action="ppaction://hlinksldjump"/>
            </a:rPr>
            <a:t>Станция «Составить схему</a:t>
          </a:r>
          <a:r>
            <a:rPr lang="ru-RU" sz="2000" b="1" kern="1200" dirty="0" smtClean="0">
              <a:solidFill>
                <a:schemeClr val="tx1"/>
              </a:solidFill>
              <a:latin typeface="+mn-lt"/>
              <a:cs typeface="Times New Roman" pitchFamily="18" charset="0"/>
              <a:hlinkClick xmlns:r="http://schemas.openxmlformats.org/officeDocument/2006/relationships" r:id="" action="ppaction://hlinksldjump"/>
            </a:rPr>
            <a:t>»</a:t>
          </a:r>
          <a:endParaRPr lang="ru-RU" sz="2000" b="1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0" y="3180626"/>
        <a:ext cx="2092390" cy="1020104"/>
      </dsp:txXfrm>
    </dsp:sp>
    <dsp:sp modelId="{4ECD23A3-004D-48E4-A572-BC4DAA765499}">
      <dsp:nvSpPr>
        <dsp:cNvPr id="0" name=""/>
        <dsp:cNvSpPr/>
      </dsp:nvSpPr>
      <dsp:spPr>
        <a:xfrm>
          <a:off x="868371" y="250601"/>
          <a:ext cx="4805403" cy="4805403"/>
        </a:xfrm>
        <a:custGeom>
          <a:avLst/>
          <a:gdLst/>
          <a:ahLst/>
          <a:cxnLst/>
          <a:rect l="0" t="0" r="0" b="0"/>
          <a:pathLst>
            <a:path>
              <a:moveTo>
                <a:pt x="24085" y="2742051"/>
              </a:moveTo>
              <a:arcTo wR="2402701" hR="2402701" stAng="10312834" swAng="829719"/>
            </a:path>
          </a:pathLst>
        </a:custGeom>
        <a:noFill/>
        <a:ln w="9525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AB8C7B-6288-4FD1-B571-4D16C2BC7C56}">
      <dsp:nvSpPr>
        <dsp:cNvPr id="0" name=""/>
        <dsp:cNvSpPr/>
      </dsp:nvSpPr>
      <dsp:spPr>
        <a:xfrm>
          <a:off x="18496" y="1204921"/>
          <a:ext cx="2217314" cy="1020104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+mn-lt"/>
              <a:cs typeface="Times New Roman" pitchFamily="18" charset="0"/>
              <a:hlinkClick xmlns:r="http://schemas.openxmlformats.org/officeDocument/2006/relationships" r:id="" action="ppaction://hlinksldjump"/>
            </a:rPr>
            <a:t>Станция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+mn-lt"/>
              <a:cs typeface="Times New Roman" pitchFamily="18" charset="0"/>
              <a:hlinkClick xmlns:r="http://schemas.openxmlformats.org/officeDocument/2006/relationships" r:id="" action="ppaction://hlinksldjump"/>
            </a:rPr>
            <a:t> </a:t>
          </a:r>
          <a:r>
            <a:rPr lang="ru-RU" sz="2000" b="1" kern="1200" dirty="0">
              <a:solidFill>
                <a:schemeClr val="tx1"/>
              </a:solidFill>
              <a:latin typeface="+mn-lt"/>
              <a:cs typeface="Times New Roman" pitchFamily="18" charset="0"/>
              <a:hlinkClick xmlns:r="http://schemas.openxmlformats.org/officeDocument/2006/relationships" r:id="" action="ppaction://hlinksldjump"/>
            </a:rPr>
            <a:t>«Да и нет</a:t>
          </a:r>
          <a:r>
            <a:rPr lang="ru-RU" sz="2000" b="1" kern="1200" dirty="0" smtClean="0">
              <a:solidFill>
                <a:schemeClr val="tx1"/>
              </a:solidFill>
              <a:latin typeface="+mn-lt"/>
              <a:cs typeface="Times New Roman" pitchFamily="18" charset="0"/>
              <a:hlinkClick xmlns:r="http://schemas.openxmlformats.org/officeDocument/2006/relationships" r:id="" action="ppaction://hlinksldjump"/>
            </a:rPr>
            <a:t>»</a:t>
          </a:r>
          <a:endParaRPr lang="ru-RU" sz="2000" b="1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18496" y="1204921"/>
        <a:ext cx="2217314" cy="1020104"/>
      </dsp:txXfrm>
    </dsp:sp>
    <dsp:sp modelId="{DEB3B7CD-233B-4B75-A5EE-C14B0E1CEF4C}">
      <dsp:nvSpPr>
        <dsp:cNvPr id="0" name=""/>
        <dsp:cNvSpPr/>
      </dsp:nvSpPr>
      <dsp:spPr>
        <a:xfrm>
          <a:off x="805252" y="513622"/>
          <a:ext cx="4805403" cy="4805403"/>
        </a:xfrm>
        <a:custGeom>
          <a:avLst/>
          <a:gdLst/>
          <a:ahLst/>
          <a:cxnLst/>
          <a:rect l="0" t="0" r="0" b="0"/>
          <a:pathLst>
            <a:path>
              <a:moveTo>
                <a:pt x="836172" y="580900"/>
              </a:moveTo>
              <a:arcTo wR="2402701" hR="2402701" stAng="13758507" swAng="705415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568CB8-BBEF-4D2E-9906-C63931FA9BB3}">
      <dsp:nvSpPr>
        <dsp:cNvPr id="0" name=""/>
        <dsp:cNvSpPr/>
      </dsp:nvSpPr>
      <dsp:spPr>
        <a:xfrm>
          <a:off x="4286236" y="3672573"/>
          <a:ext cx="91440" cy="302268"/>
        </a:xfrm>
        <a:custGeom>
          <a:avLst/>
          <a:gdLst/>
          <a:ahLst/>
          <a:cxnLst/>
          <a:rect l="0" t="0" r="0" b="0"/>
          <a:pathLst>
            <a:path>
              <a:moveTo>
                <a:pt x="47175" y="0"/>
              </a:moveTo>
              <a:lnTo>
                <a:pt x="47175" y="205987"/>
              </a:lnTo>
              <a:lnTo>
                <a:pt x="45720" y="205987"/>
              </a:lnTo>
              <a:lnTo>
                <a:pt x="45720" y="302268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0DFE63-8974-413B-B133-C94606733F87}">
      <dsp:nvSpPr>
        <dsp:cNvPr id="0" name=""/>
        <dsp:cNvSpPr/>
      </dsp:nvSpPr>
      <dsp:spPr>
        <a:xfrm>
          <a:off x="4286236" y="2710336"/>
          <a:ext cx="91440" cy="3022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987"/>
              </a:lnTo>
              <a:lnTo>
                <a:pt x="47175" y="205987"/>
              </a:lnTo>
              <a:lnTo>
                <a:pt x="47175" y="302268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622E88-1F1A-4280-8729-447BC74E1AD1}">
      <dsp:nvSpPr>
        <dsp:cNvPr id="0" name=""/>
        <dsp:cNvSpPr/>
      </dsp:nvSpPr>
      <dsp:spPr>
        <a:xfrm>
          <a:off x="4286236" y="1748099"/>
          <a:ext cx="91440" cy="3022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2268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E27EFA-AD83-4E2F-A843-F757660B9980}">
      <dsp:nvSpPr>
        <dsp:cNvPr id="0" name=""/>
        <dsp:cNvSpPr/>
      </dsp:nvSpPr>
      <dsp:spPr>
        <a:xfrm>
          <a:off x="2629022" y="785862"/>
          <a:ext cx="1702934" cy="302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987"/>
              </a:lnTo>
              <a:lnTo>
                <a:pt x="1702934" y="205987"/>
              </a:lnTo>
              <a:lnTo>
                <a:pt x="1702934" y="302268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8893F7-74C1-4F12-81BC-C06C6265CFC9}">
      <dsp:nvSpPr>
        <dsp:cNvPr id="0" name=""/>
        <dsp:cNvSpPr/>
      </dsp:nvSpPr>
      <dsp:spPr>
        <a:xfrm>
          <a:off x="3015956" y="3672573"/>
          <a:ext cx="91440" cy="3022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2268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F6FA67-B8B9-444E-959A-53BB01CEB8AB}">
      <dsp:nvSpPr>
        <dsp:cNvPr id="0" name=""/>
        <dsp:cNvSpPr/>
      </dsp:nvSpPr>
      <dsp:spPr>
        <a:xfrm>
          <a:off x="3015956" y="2710336"/>
          <a:ext cx="91440" cy="3022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2268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2871F7-2B87-4091-9675-30546E377BFB}">
      <dsp:nvSpPr>
        <dsp:cNvPr id="0" name=""/>
        <dsp:cNvSpPr/>
      </dsp:nvSpPr>
      <dsp:spPr>
        <a:xfrm>
          <a:off x="3015956" y="1748099"/>
          <a:ext cx="91440" cy="3022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2268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826AB5-C14F-4A04-8CBD-870F54E95567}">
      <dsp:nvSpPr>
        <dsp:cNvPr id="0" name=""/>
        <dsp:cNvSpPr/>
      </dsp:nvSpPr>
      <dsp:spPr>
        <a:xfrm>
          <a:off x="2629022" y="785862"/>
          <a:ext cx="432653" cy="302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987"/>
              </a:lnTo>
              <a:lnTo>
                <a:pt x="432653" y="205987"/>
              </a:lnTo>
              <a:lnTo>
                <a:pt x="432653" y="302268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93184-D20A-4A2F-9001-0800BDD19319}">
      <dsp:nvSpPr>
        <dsp:cNvPr id="0" name=""/>
        <dsp:cNvSpPr/>
      </dsp:nvSpPr>
      <dsp:spPr>
        <a:xfrm>
          <a:off x="1745675" y="4634811"/>
          <a:ext cx="91440" cy="3022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2268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677326-4BB5-4E68-84D1-075D3D6D3F1C}">
      <dsp:nvSpPr>
        <dsp:cNvPr id="0" name=""/>
        <dsp:cNvSpPr/>
      </dsp:nvSpPr>
      <dsp:spPr>
        <a:xfrm>
          <a:off x="1745675" y="3672573"/>
          <a:ext cx="91440" cy="3022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2268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D6A180-DE56-4430-852F-003E91C0F93E}">
      <dsp:nvSpPr>
        <dsp:cNvPr id="0" name=""/>
        <dsp:cNvSpPr/>
      </dsp:nvSpPr>
      <dsp:spPr>
        <a:xfrm>
          <a:off x="1745675" y="2710336"/>
          <a:ext cx="91440" cy="3022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2268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4B36EF-F0CD-4223-8C3D-2798CE163CA9}">
      <dsp:nvSpPr>
        <dsp:cNvPr id="0" name=""/>
        <dsp:cNvSpPr/>
      </dsp:nvSpPr>
      <dsp:spPr>
        <a:xfrm>
          <a:off x="1156255" y="1748099"/>
          <a:ext cx="635140" cy="302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987"/>
              </a:lnTo>
              <a:lnTo>
                <a:pt x="635140" y="205987"/>
              </a:lnTo>
              <a:lnTo>
                <a:pt x="635140" y="302268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DDEFBC-F0E4-427A-A748-4A91F56ED45B}">
      <dsp:nvSpPr>
        <dsp:cNvPr id="0" name=""/>
        <dsp:cNvSpPr/>
      </dsp:nvSpPr>
      <dsp:spPr>
        <a:xfrm>
          <a:off x="475395" y="4634811"/>
          <a:ext cx="91440" cy="3022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2268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1C865-693A-47ED-BE3A-E9254F101CA1}">
      <dsp:nvSpPr>
        <dsp:cNvPr id="0" name=""/>
        <dsp:cNvSpPr/>
      </dsp:nvSpPr>
      <dsp:spPr>
        <a:xfrm>
          <a:off x="475395" y="3672573"/>
          <a:ext cx="91440" cy="3022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2268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9FD286-2608-43FD-88B4-C62E2320BFB3}">
      <dsp:nvSpPr>
        <dsp:cNvPr id="0" name=""/>
        <dsp:cNvSpPr/>
      </dsp:nvSpPr>
      <dsp:spPr>
        <a:xfrm>
          <a:off x="475395" y="2710336"/>
          <a:ext cx="91440" cy="3022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2268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E1E6E2-6125-4C1F-BD4E-248E91532ECE}">
      <dsp:nvSpPr>
        <dsp:cNvPr id="0" name=""/>
        <dsp:cNvSpPr/>
      </dsp:nvSpPr>
      <dsp:spPr>
        <a:xfrm>
          <a:off x="521115" y="1748099"/>
          <a:ext cx="635140" cy="302268"/>
        </a:xfrm>
        <a:custGeom>
          <a:avLst/>
          <a:gdLst/>
          <a:ahLst/>
          <a:cxnLst/>
          <a:rect l="0" t="0" r="0" b="0"/>
          <a:pathLst>
            <a:path>
              <a:moveTo>
                <a:pt x="635140" y="0"/>
              </a:moveTo>
              <a:lnTo>
                <a:pt x="635140" y="205987"/>
              </a:lnTo>
              <a:lnTo>
                <a:pt x="0" y="205987"/>
              </a:lnTo>
              <a:lnTo>
                <a:pt x="0" y="302268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FD5BA-D9FB-48C8-8132-2EBFEA5BA668}">
      <dsp:nvSpPr>
        <dsp:cNvPr id="0" name=""/>
        <dsp:cNvSpPr/>
      </dsp:nvSpPr>
      <dsp:spPr>
        <a:xfrm>
          <a:off x="1156255" y="785862"/>
          <a:ext cx="1472766" cy="302268"/>
        </a:xfrm>
        <a:custGeom>
          <a:avLst/>
          <a:gdLst/>
          <a:ahLst/>
          <a:cxnLst/>
          <a:rect l="0" t="0" r="0" b="0"/>
          <a:pathLst>
            <a:path>
              <a:moveTo>
                <a:pt x="1472766" y="0"/>
              </a:moveTo>
              <a:lnTo>
                <a:pt x="1472766" y="205987"/>
              </a:lnTo>
              <a:lnTo>
                <a:pt x="0" y="205987"/>
              </a:lnTo>
              <a:lnTo>
                <a:pt x="0" y="302268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E788FA-062B-4905-AE58-1DACCF25D98D}">
      <dsp:nvSpPr>
        <dsp:cNvPr id="0" name=""/>
        <dsp:cNvSpPr/>
      </dsp:nvSpPr>
      <dsp:spPr>
        <a:xfrm>
          <a:off x="1271555" y="125893"/>
          <a:ext cx="2714932" cy="659968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ABED11-FFE6-47AB-A6FE-797CF270877C}">
      <dsp:nvSpPr>
        <dsp:cNvPr id="0" name=""/>
        <dsp:cNvSpPr/>
      </dsp:nvSpPr>
      <dsp:spPr>
        <a:xfrm>
          <a:off x="1387035" y="235599"/>
          <a:ext cx="2714932" cy="659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>
              <a:ln w="10541" cmpd="sng">
                <a:prstDash val="solid"/>
              </a:ln>
              <a:effectLst/>
              <a:latin typeface="Times New Roman" pitchFamily="18" charset="0"/>
              <a:cs typeface="Times New Roman" pitchFamily="18" charset="0"/>
            </a:rPr>
            <a:t>11</a:t>
          </a:r>
        </a:p>
      </dsp:txBody>
      <dsp:txXfrm>
        <a:off x="1387035" y="235599"/>
        <a:ext cx="2714932" cy="659968"/>
      </dsp:txXfrm>
    </dsp:sp>
    <dsp:sp modelId="{4B91BF34-44AA-49B4-AFDA-ACC7D1EE4EFB}">
      <dsp:nvSpPr>
        <dsp:cNvPr id="0" name=""/>
        <dsp:cNvSpPr/>
      </dsp:nvSpPr>
      <dsp:spPr>
        <a:xfrm>
          <a:off x="406427" y="1088130"/>
          <a:ext cx="1499655" cy="659968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FE69A8-B6D5-461B-BFD6-10D3BD8D65B0}">
      <dsp:nvSpPr>
        <dsp:cNvPr id="0" name=""/>
        <dsp:cNvSpPr/>
      </dsp:nvSpPr>
      <dsp:spPr>
        <a:xfrm>
          <a:off x="521907" y="1197836"/>
          <a:ext cx="1499655" cy="659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>
              <a:ln w="10541" cmpd="sng">
                <a:prstDash val="solid"/>
              </a:ln>
              <a:effectLst/>
              <a:latin typeface="Times New Roman" pitchFamily="18" charset="0"/>
              <a:cs typeface="Times New Roman" pitchFamily="18" charset="0"/>
            </a:rPr>
            <a:t>3</a:t>
          </a:r>
        </a:p>
      </dsp:txBody>
      <dsp:txXfrm>
        <a:off x="521907" y="1197836"/>
        <a:ext cx="1499655" cy="659968"/>
      </dsp:txXfrm>
    </dsp:sp>
    <dsp:sp modelId="{4BDF8535-19E7-46A4-B92C-B7FF95F348ED}">
      <dsp:nvSpPr>
        <dsp:cNvPr id="0" name=""/>
        <dsp:cNvSpPr/>
      </dsp:nvSpPr>
      <dsp:spPr>
        <a:xfrm>
          <a:off x="1455" y="2050368"/>
          <a:ext cx="1039320" cy="659968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211654-A714-40C9-BBEB-8505A57B5C11}">
      <dsp:nvSpPr>
        <dsp:cNvPr id="0" name=""/>
        <dsp:cNvSpPr/>
      </dsp:nvSpPr>
      <dsp:spPr>
        <a:xfrm>
          <a:off x="116935" y="2160074"/>
          <a:ext cx="1039320" cy="659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>
              <a:ln w="10541" cmpd="sng">
                <a:prstDash val="solid"/>
              </a:ln>
              <a:effectLst/>
              <a:latin typeface="Times New Roman" pitchFamily="18" charset="0"/>
              <a:cs typeface="Times New Roman" pitchFamily="18" charset="0"/>
            </a:rPr>
            <a:t>1</a:t>
          </a:r>
        </a:p>
      </dsp:txBody>
      <dsp:txXfrm>
        <a:off x="116935" y="2160074"/>
        <a:ext cx="1039320" cy="659968"/>
      </dsp:txXfrm>
    </dsp:sp>
    <dsp:sp modelId="{3370454A-F93B-4490-8F1F-CAF962D99C30}">
      <dsp:nvSpPr>
        <dsp:cNvPr id="0" name=""/>
        <dsp:cNvSpPr/>
      </dsp:nvSpPr>
      <dsp:spPr>
        <a:xfrm>
          <a:off x="1455" y="3012605"/>
          <a:ext cx="1039320" cy="659968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216DD7-206E-4B19-AF3F-1B50C8C3C14E}">
      <dsp:nvSpPr>
        <dsp:cNvPr id="0" name=""/>
        <dsp:cNvSpPr/>
      </dsp:nvSpPr>
      <dsp:spPr>
        <a:xfrm>
          <a:off x="116935" y="3122311"/>
          <a:ext cx="1039320" cy="659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>
              <a:ln w="10541" cmpd="sng">
                <a:prstDash val="solid"/>
              </a:ln>
              <a:effectLst/>
              <a:latin typeface="Times New Roman" pitchFamily="18" charset="0"/>
              <a:cs typeface="Times New Roman" pitchFamily="18" charset="0"/>
            </a:rPr>
            <a:t>9</a:t>
          </a:r>
        </a:p>
      </dsp:txBody>
      <dsp:txXfrm>
        <a:off x="116935" y="3122311"/>
        <a:ext cx="1039320" cy="659968"/>
      </dsp:txXfrm>
    </dsp:sp>
    <dsp:sp modelId="{EAE03D12-CED0-4203-A488-E0C4C96E88B9}">
      <dsp:nvSpPr>
        <dsp:cNvPr id="0" name=""/>
        <dsp:cNvSpPr/>
      </dsp:nvSpPr>
      <dsp:spPr>
        <a:xfrm>
          <a:off x="1455" y="3974842"/>
          <a:ext cx="1039320" cy="659968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FBD21-E3B2-42AD-A36D-2A61B3A7FD9E}">
      <dsp:nvSpPr>
        <dsp:cNvPr id="0" name=""/>
        <dsp:cNvSpPr/>
      </dsp:nvSpPr>
      <dsp:spPr>
        <a:xfrm>
          <a:off x="116935" y="4084548"/>
          <a:ext cx="1039320" cy="659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>
              <a:ln w="10541" cmpd="sng">
                <a:prstDash val="solid"/>
              </a:ln>
              <a:effectLst/>
              <a:latin typeface="Times New Roman" pitchFamily="18" charset="0"/>
              <a:cs typeface="Times New Roman" pitchFamily="18" charset="0"/>
            </a:rPr>
            <a:t>18</a:t>
          </a:r>
        </a:p>
      </dsp:txBody>
      <dsp:txXfrm>
        <a:off x="116935" y="4084548"/>
        <a:ext cx="1039320" cy="659968"/>
      </dsp:txXfrm>
    </dsp:sp>
    <dsp:sp modelId="{78287A9B-479F-4E84-8D02-8D055F55BD06}">
      <dsp:nvSpPr>
        <dsp:cNvPr id="0" name=""/>
        <dsp:cNvSpPr/>
      </dsp:nvSpPr>
      <dsp:spPr>
        <a:xfrm>
          <a:off x="1455" y="4937079"/>
          <a:ext cx="1039320" cy="659968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DE124-F473-4FD6-8726-05F68F817CE6}">
      <dsp:nvSpPr>
        <dsp:cNvPr id="0" name=""/>
        <dsp:cNvSpPr/>
      </dsp:nvSpPr>
      <dsp:spPr>
        <a:xfrm>
          <a:off x="116935" y="5046785"/>
          <a:ext cx="1039320" cy="659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>
              <a:ln w="10541" cmpd="sng">
                <a:prstDash val="solid"/>
              </a:ln>
              <a:effectLst/>
              <a:latin typeface="Times New Roman" pitchFamily="18" charset="0"/>
              <a:cs typeface="Times New Roman" pitchFamily="18" charset="0"/>
            </a:rPr>
            <a:t>14</a:t>
          </a:r>
        </a:p>
      </dsp:txBody>
      <dsp:txXfrm>
        <a:off x="116935" y="5046785"/>
        <a:ext cx="1039320" cy="659968"/>
      </dsp:txXfrm>
    </dsp:sp>
    <dsp:sp modelId="{57029312-7E87-4F12-B04D-C2FD2CF1B936}">
      <dsp:nvSpPr>
        <dsp:cNvPr id="0" name=""/>
        <dsp:cNvSpPr/>
      </dsp:nvSpPr>
      <dsp:spPr>
        <a:xfrm>
          <a:off x="1271735" y="2050368"/>
          <a:ext cx="1039320" cy="659968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F27840-F207-430A-AB25-B778E1BA7B2E}">
      <dsp:nvSpPr>
        <dsp:cNvPr id="0" name=""/>
        <dsp:cNvSpPr/>
      </dsp:nvSpPr>
      <dsp:spPr>
        <a:xfrm>
          <a:off x="1387215" y="2160074"/>
          <a:ext cx="1039320" cy="659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>
              <a:ln w="10541" cmpd="sng">
                <a:prstDash val="solid"/>
              </a:ln>
              <a:effectLst/>
              <a:latin typeface="Times New Roman" pitchFamily="18" charset="0"/>
              <a:cs typeface="Times New Roman" pitchFamily="18" charset="0"/>
            </a:rPr>
            <a:t>8</a:t>
          </a:r>
        </a:p>
      </dsp:txBody>
      <dsp:txXfrm>
        <a:off x="1387215" y="2160074"/>
        <a:ext cx="1039320" cy="659968"/>
      </dsp:txXfrm>
    </dsp:sp>
    <dsp:sp modelId="{815A313E-DDFD-424E-AF11-69BBC2A87287}">
      <dsp:nvSpPr>
        <dsp:cNvPr id="0" name=""/>
        <dsp:cNvSpPr/>
      </dsp:nvSpPr>
      <dsp:spPr>
        <a:xfrm>
          <a:off x="1271735" y="3012605"/>
          <a:ext cx="1039320" cy="659968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C7F960-D276-489C-AE7E-5DDF7D32FD02}">
      <dsp:nvSpPr>
        <dsp:cNvPr id="0" name=""/>
        <dsp:cNvSpPr/>
      </dsp:nvSpPr>
      <dsp:spPr>
        <a:xfrm>
          <a:off x="1387215" y="3122311"/>
          <a:ext cx="1039320" cy="659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>
              <a:ln w="10541" cmpd="sng">
                <a:prstDash val="solid"/>
              </a:ln>
              <a:effectLst/>
              <a:latin typeface="Times New Roman" pitchFamily="18" charset="0"/>
              <a:cs typeface="Times New Roman" pitchFamily="18" charset="0"/>
            </a:rPr>
            <a:t>5</a:t>
          </a:r>
        </a:p>
      </dsp:txBody>
      <dsp:txXfrm>
        <a:off x="1387215" y="3122311"/>
        <a:ext cx="1039320" cy="659968"/>
      </dsp:txXfrm>
    </dsp:sp>
    <dsp:sp modelId="{2B01D439-0838-4314-BB64-67FE6C23D632}">
      <dsp:nvSpPr>
        <dsp:cNvPr id="0" name=""/>
        <dsp:cNvSpPr/>
      </dsp:nvSpPr>
      <dsp:spPr>
        <a:xfrm>
          <a:off x="1271735" y="3974842"/>
          <a:ext cx="1039320" cy="659968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74F79D-D852-400B-83F8-10B90156986D}">
      <dsp:nvSpPr>
        <dsp:cNvPr id="0" name=""/>
        <dsp:cNvSpPr/>
      </dsp:nvSpPr>
      <dsp:spPr>
        <a:xfrm>
          <a:off x="1387215" y="4084548"/>
          <a:ext cx="1039320" cy="659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>
              <a:ln w="10541" cmpd="sng">
                <a:prstDash val="solid"/>
              </a:ln>
              <a:effectLst/>
              <a:latin typeface="Times New Roman" pitchFamily="18" charset="0"/>
              <a:cs typeface="Times New Roman" pitchFamily="18" charset="0"/>
            </a:rPr>
            <a:t>17</a:t>
          </a:r>
        </a:p>
      </dsp:txBody>
      <dsp:txXfrm>
        <a:off x="1387215" y="4084548"/>
        <a:ext cx="1039320" cy="659968"/>
      </dsp:txXfrm>
    </dsp:sp>
    <dsp:sp modelId="{C8B61EE6-5A3D-4FC6-9BA4-C04B38B45B8A}">
      <dsp:nvSpPr>
        <dsp:cNvPr id="0" name=""/>
        <dsp:cNvSpPr/>
      </dsp:nvSpPr>
      <dsp:spPr>
        <a:xfrm>
          <a:off x="1271735" y="4937079"/>
          <a:ext cx="1039320" cy="659968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9BC8AD-A7B5-4F8C-B758-CE34F6C73E9B}">
      <dsp:nvSpPr>
        <dsp:cNvPr id="0" name=""/>
        <dsp:cNvSpPr/>
      </dsp:nvSpPr>
      <dsp:spPr>
        <a:xfrm>
          <a:off x="1387215" y="5046785"/>
          <a:ext cx="1039320" cy="659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>
              <a:ln w="10541" cmpd="sng">
                <a:prstDash val="solid"/>
              </a:ln>
              <a:effectLst/>
              <a:latin typeface="Times New Roman" pitchFamily="18" charset="0"/>
              <a:cs typeface="Times New Roman" pitchFamily="18" charset="0"/>
            </a:rPr>
            <a:t>14</a:t>
          </a:r>
        </a:p>
      </dsp:txBody>
      <dsp:txXfrm>
        <a:off x="1387215" y="5046785"/>
        <a:ext cx="1039320" cy="659968"/>
      </dsp:txXfrm>
    </dsp:sp>
    <dsp:sp modelId="{A2515E6A-8010-4521-844B-799BB7275E42}">
      <dsp:nvSpPr>
        <dsp:cNvPr id="0" name=""/>
        <dsp:cNvSpPr/>
      </dsp:nvSpPr>
      <dsp:spPr>
        <a:xfrm>
          <a:off x="2542016" y="1088130"/>
          <a:ext cx="1039320" cy="659968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D7057-3740-4739-9766-8125A41F78AA}">
      <dsp:nvSpPr>
        <dsp:cNvPr id="0" name=""/>
        <dsp:cNvSpPr/>
      </dsp:nvSpPr>
      <dsp:spPr>
        <a:xfrm>
          <a:off x="2657496" y="1197836"/>
          <a:ext cx="1039320" cy="659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>
              <a:ln w="10541" cmpd="sng">
                <a:prstDash val="solid"/>
              </a:ln>
              <a:effectLst/>
              <a:latin typeface="Times New Roman" pitchFamily="18" charset="0"/>
              <a:cs typeface="Times New Roman" pitchFamily="18" charset="0"/>
            </a:rPr>
            <a:t>2</a:t>
          </a:r>
        </a:p>
      </dsp:txBody>
      <dsp:txXfrm>
        <a:off x="2657496" y="1197836"/>
        <a:ext cx="1039320" cy="659968"/>
      </dsp:txXfrm>
    </dsp:sp>
    <dsp:sp modelId="{A316FE05-3583-4809-BC16-320BAB1B3AC8}">
      <dsp:nvSpPr>
        <dsp:cNvPr id="0" name=""/>
        <dsp:cNvSpPr/>
      </dsp:nvSpPr>
      <dsp:spPr>
        <a:xfrm>
          <a:off x="2542016" y="2050368"/>
          <a:ext cx="1039320" cy="659968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FB190-8D34-4F52-9B5E-274A195A62E0}">
      <dsp:nvSpPr>
        <dsp:cNvPr id="0" name=""/>
        <dsp:cNvSpPr/>
      </dsp:nvSpPr>
      <dsp:spPr>
        <a:xfrm>
          <a:off x="2657496" y="2160074"/>
          <a:ext cx="1039320" cy="659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>
              <a:ln w="10541" cmpd="sng">
                <a:prstDash val="solid"/>
              </a:ln>
              <a:effectLst/>
              <a:latin typeface="Times New Roman" pitchFamily="18" charset="0"/>
              <a:cs typeface="Times New Roman" pitchFamily="18" charset="0"/>
            </a:rPr>
            <a:t>4</a:t>
          </a:r>
        </a:p>
      </dsp:txBody>
      <dsp:txXfrm>
        <a:off x="2657496" y="2160074"/>
        <a:ext cx="1039320" cy="659968"/>
      </dsp:txXfrm>
    </dsp:sp>
    <dsp:sp modelId="{D00E6DA5-76B4-48EA-97BD-ED6CC5AD5960}">
      <dsp:nvSpPr>
        <dsp:cNvPr id="0" name=""/>
        <dsp:cNvSpPr/>
      </dsp:nvSpPr>
      <dsp:spPr>
        <a:xfrm>
          <a:off x="2542016" y="3012605"/>
          <a:ext cx="1039320" cy="659968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0BCF9C-1E2D-4387-AA85-637D9218F545}">
      <dsp:nvSpPr>
        <dsp:cNvPr id="0" name=""/>
        <dsp:cNvSpPr/>
      </dsp:nvSpPr>
      <dsp:spPr>
        <a:xfrm>
          <a:off x="2657496" y="3122311"/>
          <a:ext cx="1039320" cy="659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>
              <a:ln w="10541" cmpd="sng">
                <a:prstDash val="solid"/>
              </a:ln>
              <a:effectLst/>
              <a:latin typeface="Times New Roman" pitchFamily="18" charset="0"/>
              <a:cs typeface="Times New Roman" pitchFamily="18" charset="0"/>
            </a:rPr>
            <a:t>12</a:t>
          </a:r>
        </a:p>
      </dsp:txBody>
      <dsp:txXfrm>
        <a:off x="2657496" y="3122311"/>
        <a:ext cx="1039320" cy="659968"/>
      </dsp:txXfrm>
    </dsp:sp>
    <dsp:sp modelId="{800E16C8-0758-41DC-8193-EC54C33AC901}">
      <dsp:nvSpPr>
        <dsp:cNvPr id="0" name=""/>
        <dsp:cNvSpPr/>
      </dsp:nvSpPr>
      <dsp:spPr>
        <a:xfrm>
          <a:off x="2542016" y="3974842"/>
          <a:ext cx="1039320" cy="659968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ED71F-25ED-4452-BDC1-18BA6B261CFA}">
      <dsp:nvSpPr>
        <dsp:cNvPr id="0" name=""/>
        <dsp:cNvSpPr/>
      </dsp:nvSpPr>
      <dsp:spPr>
        <a:xfrm>
          <a:off x="2657496" y="4084548"/>
          <a:ext cx="1039320" cy="659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>
              <a:ln w="10541" cmpd="sng">
                <a:prstDash val="solid"/>
              </a:ln>
              <a:effectLst/>
              <a:latin typeface="Times New Roman" pitchFamily="18" charset="0"/>
              <a:cs typeface="Times New Roman" pitchFamily="18" charset="0"/>
            </a:rPr>
            <a:t>7</a:t>
          </a:r>
        </a:p>
      </dsp:txBody>
      <dsp:txXfrm>
        <a:off x="2657496" y="4084548"/>
        <a:ext cx="1039320" cy="659968"/>
      </dsp:txXfrm>
    </dsp:sp>
    <dsp:sp modelId="{5A14B7BE-4077-4482-B71E-EB3DCA9AA146}">
      <dsp:nvSpPr>
        <dsp:cNvPr id="0" name=""/>
        <dsp:cNvSpPr/>
      </dsp:nvSpPr>
      <dsp:spPr>
        <a:xfrm>
          <a:off x="3812296" y="1088130"/>
          <a:ext cx="1039320" cy="659968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F2DBFD-4934-4E07-A1AF-B7114F990BA1}">
      <dsp:nvSpPr>
        <dsp:cNvPr id="0" name=""/>
        <dsp:cNvSpPr/>
      </dsp:nvSpPr>
      <dsp:spPr>
        <a:xfrm>
          <a:off x="3927776" y="1197836"/>
          <a:ext cx="1039320" cy="659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>
              <a:ln w="10541" cmpd="sng">
                <a:prstDash val="solid"/>
              </a:ln>
              <a:effectLst/>
              <a:latin typeface="Times New Roman" pitchFamily="18" charset="0"/>
              <a:cs typeface="Times New Roman" pitchFamily="18" charset="0"/>
            </a:rPr>
            <a:t>13</a:t>
          </a:r>
        </a:p>
      </dsp:txBody>
      <dsp:txXfrm>
        <a:off x="3927776" y="1197836"/>
        <a:ext cx="1039320" cy="659968"/>
      </dsp:txXfrm>
    </dsp:sp>
    <dsp:sp modelId="{30BAB9BD-6702-447C-B808-864A0EFC53F9}">
      <dsp:nvSpPr>
        <dsp:cNvPr id="0" name=""/>
        <dsp:cNvSpPr/>
      </dsp:nvSpPr>
      <dsp:spPr>
        <a:xfrm>
          <a:off x="3812296" y="2050368"/>
          <a:ext cx="1039320" cy="659968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058D0B-ABB6-4403-B225-8C2A3C420897}">
      <dsp:nvSpPr>
        <dsp:cNvPr id="0" name=""/>
        <dsp:cNvSpPr/>
      </dsp:nvSpPr>
      <dsp:spPr>
        <a:xfrm>
          <a:off x="3927776" y="2160074"/>
          <a:ext cx="1039320" cy="659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>
              <a:ln w="10541" cmpd="sng">
                <a:prstDash val="solid"/>
              </a:ln>
              <a:effectLst/>
              <a:latin typeface="Times New Roman" pitchFamily="18" charset="0"/>
              <a:cs typeface="Times New Roman" pitchFamily="18" charset="0"/>
            </a:rPr>
            <a:t>10</a:t>
          </a:r>
        </a:p>
      </dsp:txBody>
      <dsp:txXfrm>
        <a:off x="3927776" y="2160074"/>
        <a:ext cx="1039320" cy="659968"/>
      </dsp:txXfrm>
    </dsp:sp>
    <dsp:sp modelId="{15488778-DCF8-4DD4-B5E1-7C9ADD084032}">
      <dsp:nvSpPr>
        <dsp:cNvPr id="0" name=""/>
        <dsp:cNvSpPr/>
      </dsp:nvSpPr>
      <dsp:spPr>
        <a:xfrm>
          <a:off x="3813751" y="3012605"/>
          <a:ext cx="1039320" cy="659968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08A81-1710-4847-BE26-FC28923D99DD}">
      <dsp:nvSpPr>
        <dsp:cNvPr id="0" name=""/>
        <dsp:cNvSpPr/>
      </dsp:nvSpPr>
      <dsp:spPr>
        <a:xfrm>
          <a:off x="3929231" y="3122311"/>
          <a:ext cx="1039320" cy="659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>
              <a:ln w="10541" cmpd="sng">
                <a:prstDash val="solid"/>
              </a:ln>
              <a:effectLst/>
              <a:latin typeface="Times New Roman" pitchFamily="18" charset="0"/>
              <a:cs typeface="Times New Roman" pitchFamily="18" charset="0"/>
            </a:rPr>
            <a:t>16</a:t>
          </a:r>
        </a:p>
      </dsp:txBody>
      <dsp:txXfrm>
        <a:off x="3929231" y="3122311"/>
        <a:ext cx="1039320" cy="659968"/>
      </dsp:txXfrm>
    </dsp:sp>
    <dsp:sp modelId="{1DD5D2AE-8B7E-4B4E-9F57-EAEA7B0CE88B}">
      <dsp:nvSpPr>
        <dsp:cNvPr id="0" name=""/>
        <dsp:cNvSpPr/>
      </dsp:nvSpPr>
      <dsp:spPr>
        <a:xfrm>
          <a:off x="3812296" y="3974842"/>
          <a:ext cx="1039320" cy="659968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14C778-B385-4A1E-8AFE-13ACD9EB04D1}">
      <dsp:nvSpPr>
        <dsp:cNvPr id="0" name=""/>
        <dsp:cNvSpPr/>
      </dsp:nvSpPr>
      <dsp:spPr>
        <a:xfrm>
          <a:off x="3927776" y="4084548"/>
          <a:ext cx="1039320" cy="659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>
              <a:ln w="10541" cmpd="sng">
                <a:prstDash val="solid"/>
              </a:ln>
              <a:effectLst/>
              <a:latin typeface="Times New Roman" pitchFamily="18" charset="0"/>
              <a:cs typeface="Times New Roman" pitchFamily="18" charset="0"/>
            </a:rPr>
            <a:t>15</a:t>
          </a:r>
        </a:p>
      </dsp:txBody>
      <dsp:txXfrm>
        <a:off x="3927776" y="4084548"/>
        <a:ext cx="1039320" cy="65996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A52C0-DF42-4CE6-95A9-AF77B23A8D99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CD83-2712-45BB-9244-9F5E0DF63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A52C0-DF42-4CE6-95A9-AF77B23A8D99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CD83-2712-45BB-9244-9F5E0DF63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A52C0-DF42-4CE6-95A9-AF77B23A8D99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CD83-2712-45BB-9244-9F5E0DF63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A52C0-DF42-4CE6-95A9-AF77B23A8D99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CD83-2712-45BB-9244-9F5E0DF63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A52C0-DF42-4CE6-95A9-AF77B23A8D99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CD83-2712-45BB-9244-9F5E0DF63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A52C0-DF42-4CE6-95A9-AF77B23A8D99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CD83-2712-45BB-9244-9F5E0DF63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A52C0-DF42-4CE6-95A9-AF77B23A8D99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CD83-2712-45BB-9244-9F5E0DF63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A52C0-DF42-4CE6-95A9-AF77B23A8D99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CD83-2712-45BB-9244-9F5E0DF63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A52C0-DF42-4CE6-95A9-AF77B23A8D99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CD83-2712-45BB-9244-9F5E0DF63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A52C0-DF42-4CE6-95A9-AF77B23A8D99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CD83-2712-45BB-9244-9F5E0DF63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A52C0-DF42-4CE6-95A9-AF77B23A8D99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CD83-2712-45BB-9244-9F5E0DF63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A52C0-DF42-4CE6-95A9-AF77B23A8D99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DCD83-2712-45BB-9244-9F5E0DF63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gif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2.xml"/><Relationship Id="rId10" Type="http://schemas.openxmlformats.org/officeDocument/2006/relationships/slide" Target="slide2.xml"/><Relationship Id="rId4" Type="http://schemas.openxmlformats.org/officeDocument/2006/relationships/diagramData" Target="../diagrams/data2.xml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1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17" Type="http://schemas.openxmlformats.org/officeDocument/2006/relationships/diagramColors" Target="../diagrams/colors5.xml"/><Relationship Id="rId2" Type="http://schemas.openxmlformats.org/officeDocument/2006/relationships/image" Target="../media/image1.jpeg"/><Relationship Id="rId16" Type="http://schemas.openxmlformats.org/officeDocument/2006/relationships/diagramQuickStyle" Target="../diagrams/quickStyl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5" Type="http://schemas.openxmlformats.org/officeDocument/2006/relationships/diagramLayout" Target="../diagrams/layout5.xml"/><Relationship Id="rId10" Type="http://schemas.openxmlformats.org/officeDocument/2006/relationships/diagramLayout" Target="../diagrams/layout4.xml"/><Relationship Id="rId19" Type="http://schemas.openxmlformats.org/officeDocument/2006/relationships/image" Target="../media/image3.png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18" Type="http://schemas.openxmlformats.org/officeDocument/2006/relationships/image" Target="../media/image6.gif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" Type="http://schemas.openxmlformats.org/officeDocument/2006/relationships/image" Target="../media/image1.jpeg"/><Relationship Id="rId16" Type="http://schemas.openxmlformats.org/officeDocument/2006/relationships/diagramColors" Target="../diagrams/colors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7.xml"/><Relationship Id="rId19" Type="http://schemas.openxmlformats.org/officeDocument/2006/relationships/image" Target="../media/image3.png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gif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8;&#1088;&#1080;&#1085;&#1072;\Documents\&#1050;&#1086;&#1087;&#1099;&#1083;&#1086;&#1074;&#1072;_&#1048;_&#1052;_&#1040;&#1074;&#1090;&#1086;&#1088;&#1089;&#1082;&#1072;&#1103;%20&#1088;&#1072;&#1079;&#1088;&#1072;&#1073;&#1086;&#1090;&#1082;&#1072;%20&#1080;&#1075;&#1088;&#1099;_&#1043;&#1086;&#1089;&#1091;&#1076;&#1072;&#1088;&#1089;&#1090;&#1074;&#1086;_\&#1055;&#1088;&#1077;&#1079;&#1077;&#1085;&#1090;&#1072;&#1094;&#1080;&#1103;\&#1044;&#1072;&#1074;&#1080;&#1076;%20&#1058;&#1091;&#1093;&#1084;&#1072;&#1085;&#1086;&#1074;%20-%20&#1053;&#1072;&#1095;&#1072;&#1083;&#1100;&#1085;&#1099;&#1077;%20&#1092;&#1072;&#1085;&#1092;&#1072;&#1088;&#1099;%20(mp3ostrov.com).mp3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://www.duma.gov.ru/" TargetMode="External"/><Relationship Id="rId7" Type="http://schemas.openxmlformats.org/officeDocument/2006/relationships/hyperlink" Target="http://www.council.gov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&#1087;&#1088;&#1077;&#1079;&#1080;&#1076;&#1077;&#1085;&#1090;.&#1088;&#1092;/" TargetMode="External"/><Relationship Id="rId5" Type="http://schemas.openxmlformats.org/officeDocument/2006/relationships/hyperlink" Target="http://&#1087;&#1088;&#1072;&#1074;&#1080;&#1090;&#1077;&#1083;&#1100;&#1089;&#1090;&#1074;&#1086;.&#1088;&#1092;/" TargetMode="External"/><Relationship Id="rId4" Type="http://schemas.openxmlformats.org/officeDocument/2006/relationships/hyperlink" Target="http://www.gov.spb.ru/gov/admin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v.spb.ru/gov/admin" TargetMode="External"/><Relationship Id="rId13" Type="http://schemas.openxmlformats.org/officeDocument/2006/relationships/image" Target="../media/image28.jpeg"/><Relationship Id="rId3" Type="http://schemas.openxmlformats.org/officeDocument/2006/relationships/hyperlink" Target="http://www.duma.gov.ru/structure/deputies/131285/" TargetMode="External"/><Relationship Id="rId7" Type="http://schemas.openxmlformats.org/officeDocument/2006/relationships/hyperlink" Target="http://www.duma.gov.ru/structure/deputies/131138/" TargetMode="External"/><Relationship Id="rId12" Type="http://schemas.openxmlformats.org/officeDocument/2006/relationships/image" Target="../media/image10.png"/><Relationship Id="rId17" Type="http://schemas.openxmlformats.org/officeDocument/2006/relationships/image" Target="../media/image25.png"/><Relationship Id="rId2" Type="http://schemas.openxmlformats.org/officeDocument/2006/relationships/image" Target="../media/image1.jpeg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duma.gov.ru/structure/deputies/131254/" TargetMode="External"/><Relationship Id="rId11" Type="http://schemas.openxmlformats.org/officeDocument/2006/relationships/image" Target="../media/image27.jpeg"/><Relationship Id="rId5" Type="http://schemas.openxmlformats.org/officeDocument/2006/relationships/hyperlink" Target="http://&#1087;&#1088;&#1072;&#1074;&#1080;&#1090;&#1077;&#1083;&#1100;&#1089;&#1090;&#1074;&#1086;.&#1088;&#1092;/gov/" TargetMode="External"/><Relationship Id="rId15" Type="http://schemas.openxmlformats.org/officeDocument/2006/relationships/image" Target="../media/image8.jpeg"/><Relationship Id="rId10" Type="http://schemas.openxmlformats.org/officeDocument/2006/relationships/image" Target="../media/image26.jpeg"/><Relationship Id="rId4" Type="http://schemas.openxmlformats.org/officeDocument/2006/relationships/hyperlink" Target="http://www.council.gov.ru/leaders/president/biography/" TargetMode="External"/><Relationship Id="rId9" Type="http://schemas.openxmlformats.org/officeDocument/2006/relationships/hyperlink" Target="http://kremlin.ru/" TargetMode="External"/><Relationship Id="rId1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urp.volganet.ru/news/news/2011/10/news_00580.html?tcssver=special" TargetMode="External"/><Relationship Id="rId13" Type="http://schemas.openxmlformats.org/officeDocument/2006/relationships/image" Target="../media/image34.jpeg"/><Relationship Id="rId18" Type="http://schemas.openxmlformats.org/officeDocument/2006/relationships/image" Target="../media/image39.jpeg"/><Relationship Id="rId3" Type="http://schemas.openxmlformats.org/officeDocument/2006/relationships/hyperlink" Target="http://mo.allmitino.ru/article.php?page=7&amp;subpage=0&amp;article_id=541" TargetMode="External"/><Relationship Id="rId7" Type="http://schemas.openxmlformats.org/officeDocument/2006/relationships/hyperlink" Target="http://tainyplanet.mirtesen.ru/blog/43034134008/A-samyie-krasivyie-mesta---v-Rossii-(fotopodborka)?page=2" TargetMode="External"/><Relationship Id="rId12" Type="http://schemas.openxmlformats.org/officeDocument/2006/relationships/image" Target="../media/image33.jpeg"/><Relationship Id="rId17" Type="http://schemas.openxmlformats.org/officeDocument/2006/relationships/image" Target="../media/image38.png"/><Relationship Id="rId2" Type="http://schemas.openxmlformats.org/officeDocument/2006/relationships/image" Target="../media/image1.jpeg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oscowvision.ru/walks/sk110.html" TargetMode="External"/><Relationship Id="rId11" Type="http://schemas.openxmlformats.org/officeDocument/2006/relationships/image" Target="../media/image32.jpeg"/><Relationship Id="rId5" Type="http://schemas.openxmlformats.org/officeDocument/2006/relationships/hyperlink" Target="http://clubs.ya.ru/4611686018427410136/replies.xml?item_no=574344" TargetMode="External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4" Type="http://schemas.openxmlformats.org/officeDocument/2006/relationships/hyperlink" Target="http://www.bp-audio.ru/index.php?route=information/information&amp;information_id=9" TargetMode="External"/><Relationship Id="rId9" Type="http://schemas.openxmlformats.org/officeDocument/2006/relationships/hyperlink" Target="http://lifeonphoto.com/2012/02/fotografii-pobediteli-konkursa-the-best-of-russia-luchshie-fotografii-rossii-2008-2011-g/" TargetMode="External"/><Relationship Id="rId1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sekretyuspehamlm.ru/may1/" TargetMode="External"/><Relationship Id="rId13" Type="http://schemas.openxmlformats.org/officeDocument/2006/relationships/image" Target="../media/image40.png"/><Relationship Id="rId18" Type="http://schemas.openxmlformats.org/officeDocument/2006/relationships/image" Target="../media/image19.png"/><Relationship Id="rId3" Type="http://schemas.openxmlformats.org/officeDocument/2006/relationships/hyperlink" Target="http://professoranamaria.webnode.com.pt/products/notas/" TargetMode="External"/><Relationship Id="rId7" Type="http://schemas.openxmlformats.org/officeDocument/2006/relationships/hyperlink" Target="http://www.fordesigner.com/maps/7502-0.htm" TargetMode="External"/><Relationship Id="rId12" Type="http://schemas.openxmlformats.org/officeDocument/2006/relationships/image" Target="../media/image16.png"/><Relationship Id="rId17" Type="http://schemas.openxmlformats.org/officeDocument/2006/relationships/image" Target="../media/image43.png"/><Relationship Id="rId2" Type="http://schemas.openxmlformats.org/officeDocument/2006/relationships/image" Target="../media/image1.jpeg"/><Relationship Id="rId16" Type="http://schemas.openxmlformats.org/officeDocument/2006/relationships/image" Target="../media/image42.gif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ressfoto.ru/categories/industry/fishery/?page=33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kidsnbirds.wordpress.com/" TargetMode="External"/><Relationship Id="rId15" Type="http://schemas.openxmlformats.org/officeDocument/2006/relationships/image" Target="../media/image7.png"/><Relationship Id="rId10" Type="http://schemas.openxmlformats.org/officeDocument/2006/relationships/hyperlink" Target="http://www.irving.dubuque.k12.ia.us/" TargetMode="External"/><Relationship Id="rId19" Type="http://schemas.openxmlformats.org/officeDocument/2006/relationships/image" Target="../media/image25.png"/><Relationship Id="rId4" Type="http://schemas.openxmlformats.org/officeDocument/2006/relationships/hyperlink" Target="http://qrok.net/49479-den-rozhdeniya-smajlika.html" TargetMode="External"/><Relationship Id="rId9" Type="http://schemas.openxmlformats.org/officeDocument/2006/relationships/hyperlink" Target="http://webshop.sox.pl/eonline.php?q=school-children-clip-art-free&amp;page=2" TargetMode="External"/><Relationship Id="rId1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clipart-collection.ru/sova-klipart.html" TargetMode="External"/><Relationship Id="rId13" Type="http://schemas.openxmlformats.org/officeDocument/2006/relationships/image" Target="../media/image44.jpeg"/><Relationship Id="rId18" Type="http://schemas.openxmlformats.org/officeDocument/2006/relationships/image" Target="../media/image25.png"/><Relationship Id="rId3" Type="http://schemas.openxmlformats.org/officeDocument/2006/relationships/hyperlink" Target="http://www.mk-tula.ru/catalog/Obthestvo_2179.htm" TargetMode="External"/><Relationship Id="rId7" Type="http://schemas.openxmlformats.org/officeDocument/2006/relationships/hyperlink" Target="http://sviden.ru/page/41/" TargetMode="External"/><Relationship Id="rId12" Type="http://schemas.openxmlformats.org/officeDocument/2006/relationships/image" Target="../media/image17.gif"/><Relationship Id="rId17" Type="http://schemas.openxmlformats.org/officeDocument/2006/relationships/image" Target="../media/image48.png"/><Relationship Id="rId2" Type="http://schemas.openxmlformats.org/officeDocument/2006/relationships/image" Target="../media/image1.jpe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lifeonphoto.com/2012/02/fotografii-pobediteli-konkursa-the-best-of-russia-luchshie-fotografii-rossii-2008-2011-g/" TargetMode="External"/><Relationship Id="rId11" Type="http://schemas.openxmlformats.org/officeDocument/2006/relationships/image" Target="../media/image21.jpeg"/><Relationship Id="rId5" Type="http://schemas.openxmlformats.org/officeDocument/2006/relationships/hyperlink" Target="http://animalle.mybb.ru/viewtopic.php?id=48" TargetMode="External"/><Relationship Id="rId15" Type="http://schemas.openxmlformats.org/officeDocument/2006/relationships/image" Target="../media/image46.png"/><Relationship Id="rId10" Type="http://schemas.openxmlformats.org/officeDocument/2006/relationships/hyperlink" Target="http://www.gifmania.ru/Animated-Gifs-Animated-Letters/Animations-Punctuation-Marks/Images-Exclamation-mark/index17.htm" TargetMode="External"/><Relationship Id="rId19" Type="http://schemas.openxmlformats.org/officeDocument/2006/relationships/image" Target="../media/image6.gif"/><Relationship Id="rId4" Type="http://schemas.openxmlformats.org/officeDocument/2006/relationships/hyperlink" Target="http://mousoch3.rusedu.net/album/3818/8010/page/2" TargetMode="External"/><Relationship Id="rId9" Type="http://schemas.openxmlformats.org/officeDocument/2006/relationships/hyperlink" Target="http://ain.ua/2009/11/19/18891" TargetMode="External"/><Relationship Id="rId1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5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4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image" Target="../media/image9.jpeg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slide" Target="slide2.xml"/><Relationship Id="rId5" Type="http://schemas.openxmlformats.org/officeDocument/2006/relationships/image" Target="../media/image6.gif"/><Relationship Id="rId10" Type="http://schemas.openxmlformats.org/officeDocument/2006/relationships/image" Target="../media/image13.jpeg"/><Relationship Id="rId4" Type="http://schemas.openxmlformats.org/officeDocument/2006/relationships/image" Target="../media/image10.pn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76673"/>
            <a:ext cx="6228184" cy="2088231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Игра – путешествие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«Государство»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4149080"/>
            <a:ext cx="3779912" cy="252028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Выполнила</a:t>
            </a:r>
          </a:p>
          <a:p>
            <a:pPr algn="l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 истории и обществознания</a:t>
            </a:r>
          </a:p>
          <a:p>
            <a:pPr algn="l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ГБОУ школы №580</a:t>
            </a:r>
          </a:p>
          <a:p>
            <a:pPr algn="l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Приморского района</a:t>
            </a:r>
          </a:p>
          <a:p>
            <a:pPr algn="l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Санкт-Петербурга</a:t>
            </a:r>
          </a:p>
          <a:p>
            <a:pPr algn="l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Копылова Ирина Михайловна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school_zadachni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1936" y="260648"/>
            <a:ext cx="2692064" cy="1866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xclamation-mark1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71400"/>
            <a:ext cx="1626096" cy="2439143"/>
          </a:xfrm>
          <a:prstGeom prst="rect">
            <a:avLst/>
          </a:prstGeom>
        </p:spPr>
      </p:pic>
      <p:pic>
        <p:nvPicPr>
          <p:cNvPr id="6" name="Рисунок 5" descr="anas1_hani_jo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60432" y="6142882"/>
            <a:ext cx="683568" cy="715117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843808" y="471736"/>
            <a:ext cx="51480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Times New Roman" pitchFamily="18" charset="0"/>
              </a:rPr>
              <a:t>Станция «Пишем правильно»</a:t>
            </a:r>
            <a:endParaRPr kumimoji="0" lang="ru-RU" sz="2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pic>
        <p:nvPicPr>
          <p:cNvPr id="9" name="Рисунок 8" descr="сова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6296" y="4797152"/>
            <a:ext cx="1716604" cy="1556387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563888" y="1196752"/>
          <a:ext cx="3048000" cy="48960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048000"/>
              </a:tblGrid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Сув</a:t>
                      </a:r>
                      <a:r>
                        <a:rPr kumimoji="0" lang="ru-RU" sz="2000" b="0" i="1" u="sng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е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рен</a:t>
                      </a:r>
                      <a:r>
                        <a:rPr kumimoji="0" lang="ru-RU" sz="2000" b="0" i="1" u="sng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и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тет</a:t>
                      </a:r>
                      <a:endParaRPr lang="ru-RU" sz="2000" b="0" dirty="0"/>
                    </a:p>
                  </a:txBody>
                  <a:tcPr/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Р</a:t>
                      </a:r>
                      <a:r>
                        <a:rPr kumimoji="0" lang="ru-RU" sz="2000" b="0" i="1" u="sng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е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ф</a:t>
                      </a:r>
                      <a:r>
                        <a:rPr kumimoji="0" lang="ru-RU" sz="2000" b="0" i="1" u="sng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е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р</a:t>
                      </a:r>
                      <a:r>
                        <a:rPr kumimoji="0" lang="ru-RU" sz="2000" b="0" i="1" u="sng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е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ндум</a:t>
                      </a:r>
                    </a:p>
                  </a:txBody>
                  <a:tcPr/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Оп</a:t>
                      </a:r>
                      <a:r>
                        <a:rPr kumimoji="0" lang="ru-RU" sz="2000" b="0" i="1" u="sng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п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оз</a:t>
                      </a:r>
                      <a:r>
                        <a:rPr kumimoji="0" lang="ru-RU" sz="2000" b="0" i="1" u="sng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и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ц</a:t>
                      </a:r>
                      <a:r>
                        <a:rPr kumimoji="0" lang="ru-RU" sz="2000" b="0" i="1" u="sng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и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я</a:t>
                      </a:r>
                      <a:endParaRPr lang="ru-RU" sz="2000" b="0" dirty="0"/>
                    </a:p>
                  </a:txBody>
                  <a:tcPr/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Т</a:t>
                      </a:r>
                      <a:r>
                        <a:rPr kumimoji="0" lang="ru-RU" sz="2000" b="0" i="1" u="sng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о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т</a:t>
                      </a:r>
                      <a:r>
                        <a:rPr kumimoji="0" lang="ru-RU" sz="2000" b="0" i="1" u="sng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а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лит</a:t>
                      </a:r>
                      <a:r>
                        <a:rPr kumimoji="0" lang="ru-RU" sz="2000" b="0" i="1" u="sng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а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ризм</a:t>
                      </a:r>
                      <a:endParaRPr lang="ru-RU" sz="2000" b="0" dirty="0"/>
                    </a:p>
                  </a:txBody>
                  <a:tcPr/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Эк</a:t>
                      </a:r>
                      <a:r>
                        <a:rPr kumimoji="0" lang="ru-RU" sz="2000" b="0" i="1" u="sng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с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тр</a:t>
                      </a:r>
                      <a:r>
                        <a:rPr kumimoji="0" lang="ru-RU" sz="2000" b="0" i="1" u="sng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е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мизм</a:t>
                      </a:r>
                      <a:endParaRPr lang="ru-RU" sz="2000" b="0" dirty="0"/>
                    </a:p>
                  </a:txBody>
                  <a:tcPr/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Пл</a:t>
                      </a:r>
                      <a:r>
                        <a:rPr kumimoji="0" lang="ru-RU" sz="2000" b="0" i="1" u="sng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ю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р</a:t>
                      </a:r>
                      <a:r>
                        <a:rPr kumimoji="0" lang="ru-RU" sz="2000" b="0" i="1" u="sng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а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л</a:t>
                      </a:r>
                      <a:r>
                        <a:rPr kumimoji="0" lang="ru-RU" sz="2000" b="0" i="1" u="sng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и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зм</a:t>
                      </a:r>
                      <a:endParaRPr lang="ru-RU" sz="2000" b="0" dirty="0"/>
                    </a:p>
                  </a:txBody>
                  <a:tcPr/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Кс</a:t>
                      </a:r>
                      <a:r>
                        <a:rPr kumimoji="0" lang="ru-RU" sz="2000" b="0" i="1" u="sng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е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н</a:t>
                      </a:r>
                      <a:r>
                        <a:rPr kumimoji="0" lang="ru-RU" sz="2000" b="0" i="1" u="sng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о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ф</a:t>
                      </a:r>
                      <a:r>
                        <a:rPr kumimoji="0" lang="ru-RU" sz="2000" b="0" i="1" u="sng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о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бия</a:t>
                      </a:r>
                      <a:endParaRPr lang="ru-RU" sz="2000" b="0" dirty="0"/>
                    </a:p>
                  </a:txBody>
                  <a:tcPr/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И</a:t>
                      </a:r>
                      <a:r>
                        <a:rPr kumimoji="0" lang="ru-RU" sz="2000" b="0" i="1" u="sng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м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п</a:t>
                      </a:r>
                      <a:r>
                        <a:rPr kumimoji="0" lang="ru-RU" sz="2000" b="0" i="1" u="sng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и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ч</a:t>
                      </a:r>
                      <a:r>
                        <a:rPr kumimoji="0" lang="ru-RU" sz="2000" b="0" i="1" u="sng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м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ент</a:t>
                      </a:r>
                      <a:endParaRPr lang="ru-RU" sz="20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555776" y="548680"/>
            <a:ext cx="51845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Times New Roman" pitchFamily="18" charset="0"/>
                <a:cs typeface="Calibri" pitchFamily="34" charset="0"/>
              </a:rPr>
              <a:t>СТАНЦИЯ «СОСТАВИТЬ СХЕМУ»</a:t>
            </a:r>
            <a:endParaRPr kumimoji="0" lang="ru-RU" sz="2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pic>
        <p:nvPicPr>
          <p:cNvPr id="5" name="Рисунок 4" descr="1знак вопрос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1"/>
            <a:ext cx="1409795" cy="1872208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971600" y="1988840"/>
          <a:ext cx="7776864" cy="31394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888432"/>
                <a:gridCol w="3888432"/>
              </a:tblGrid>
              <a:tr h="370840">
                <a:tc>
                  <a:txBody>
                    <a:bodyPr/>
                    <a:lstStyle/>
                    <a:p>
                      <a:pPr marL="457200" marR="0" lvl="0" indent="-45720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1. Монархия. </a:t>
                      </a:r>
                    </a:p>
                    <a:p>
                      <a:pPr marL="457200" marR="0" lvl="0" indent="-45720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2. Формы государственного устройства. </a:t>
                      </a:r>
                    </a:p>
                    <a:p>
                      <a:pPr marL="342900" marR="0" lvl="0" indent="-34290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3. Формы правления.</a:t>
                      </a:r>
                    </a:p>
                    <a:p>
                      <a:pPr marL="342900" marR="0" lvl="0" indent="-34290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 4.Унитарное. </a:t>
                      </a:r>
                    </a:p>
                    <a:p>
                      <a:pPr marL="342900" marR="0" lvl="0" indent="-34290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5. Президентская.</a:t>
                      </a:r>
                    </a:p>
                    <a:p>
                      <a:pPr marL="342900" marR="0" lvl="0" indent="-34290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6. Государственное устройство. </a:t>
                      </a:r>
                    </a:p>
                    <a:p>
                      <a:pPr marL="342900" marR="0" lvl="0" indent="-34290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7. Конфедеративное.</a:t>
                      </a:r>
                    </a:p>
                    <a:p>
                      <a:pPr marL="342900" marR="0" lvl="0" indent="-34290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 8. Республика. </a:t>
                      </a:r>
                    </a:p>
                    <a:p>
                      <a:pPr marL="342900" marR="0" lvl="0" indent="-34290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9. Абсолютная.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10. Демократический.</a:t>
                      </a:r>
                    </a:p>
                    <a:p>
                      <a:pPr marL="342900" marR="0" lvl="0" indent="-34290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11. Формы государства. </a:t>
                      </a:r>
                    </a:p>
                    <a:p>
                      <a:pPr marL="342900" marR="0" lvl="0" indent="-34290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12. Федеративное.</a:t>
                      </a:r>
                    </a:p>
                    <a:p>
                      <a:pPr marL="342900" marR="0" lvl="0" indent="-34290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13. Политические режимы. </a:t>
                      </a:r>
                    </a:p>
                    <a:p>
                      <a:pPr marL="342900" marR="0" lvl="0" indent="-34290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14. Парламентская.</a:t>
                      </a:r>
                    </a:p>
                    <a:p>
                      <a:pPr marL="342900" marR="0" lvl="0" indent="-34290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15. Тоталитарный. </a:t>
                      </a:r>
                    </a:p>
                    <a:p>
                      <a:pPr marL="342900" marR="0" lvl="0" indent="-34290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16. Авторитарный. </a:t>
                      </a:r>
                    </a:p>
                    <a:p>
                      <a:pPr marL="342900" marR="0" lvl="0" indent="-34290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17.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Полупрезидентская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. </a:t>
                      </a:r>
                    </a:p>
                    <a:p>
                      <a:pPr marL="342900" marR="0" lvl="0" indent="-34290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18. Дуалистическая.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endParaRPr lang="ru-RU" sz="2000" b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сова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4824035"/>
            <a:ext cx="1716604" cy="1556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xclamation-mark1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71400"/>
            <a:ext cx="1626096" cy="2439143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/>
        </p:nvGraphicFramePr>
        <p:xfrm>
          <a:off x="2411760" y="620688"/>
          <a:ext cx="496855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Рисунок 3" descr="сова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92280" y="4824035"/>
            <a:ext cx="1716604" cy="1556387"/>
          </a:xfrm>
          <a:prstGeom prst="rect">
            <a:avLst/>
          </a:prstGeom>
        </p:spPr>
      </p:pic>
      <p:pic>
        <p:nvPicPr>
          <p:cNvPr id="5" name="Рисунок 4" descr="anas1_hani_jo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460432" y="6142882"/>
            <a:ext cx="683568" cy="715117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55776" y="188640"/>
            <a:ext cx="51845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Times New Roman" pitchFamily="18" charset="0"/>
                <a:cs typeface="Calibri" pitchFamily="34" charset="0"/>
              </a:rPr>
              <a:t>СТАНЦИЯ «СОСТАВИТЬ СХЕМУ»</a:t>
            </a:r>
            <a:endParaRPr kumimoji="0" lang="ru-RU" sz="2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знак вопрос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1"/>
            <a:ext cx="1409795" cy="18722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868144" y="188640"/>
            <a:ext cx="3056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СТАНЦИЯ «ДА И НЕТ»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475656" y="404664"/>
          <a:ext cx="6096000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827584" y="2348880"/>
          <a:ext cx="609600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2771800" y="4509120"/>
          <a:ext cx="6096000" cy="2564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12" name="Рисунок 11" descr="сова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23528" y="4869160"/>
            <a:ext cx="1904762" cy="1726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68144" y="188640"/>
            <a:ext cx="3056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СТАНЦИЯ «ДА И НЕТ»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475656" y="404664"/>
          <a:ext cx="6096000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827584" y="2348880"/>
          <a:ext cx="609600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2483768" y="4509120"/>
          <a:ext cx="6096000" cy="2564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7" name="Рисунок 6" descr="exclamation-mark134.gi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0" y="-171400"/>
            <a:ext cx="1626096" cy="2439143"/>
          </a:xfrm>
          <a:prstGeom prst="rect">
            <a:avLst/>
          </a:prstGeom>
        </p:spPr>
      </p:pic>
      <p:pic>
        <p:nvPicPr>
          <p:cNvPr id="14" name="Рисунок 13" descr="сова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79512" y="4869160"/>
            <a:ext cx="1904762" cy="1726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98000" y="908720"/>
          <a:ext cx="8748000" cy="54720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152000"/>
                <a:gridCol w="1421800"/>
                <a:gridCol w="864096"/>
                <a:gridCol w="936104"/>
                <a:gridCol w="792088"/>
                <a:gridCol w="1008112"/>
                <a:gridCol w="576064"/>
                <a:gridCol w="648072"/>
                <a:gridCol w="665664"/>
                <a:gridCol w="684000"/>
              </a:tblGrid>
              <a:tr h="1584000">
                <a:tc>
                  <a:txBody>
                    <a:bodyPr/>
                    <a:lstStyle/>
                    <a:p>
                      <a:r>
                        <a:rPr lang="ru-RU" dirty="0" smtClean="0"/>
                        <a:t>Эмблема</a:t>
                      </a:r>
                      <a:r>
                        <a:rPr lang="ru-RU" baseline="0" dirty="0" smtClean="0"/>
                        <a:t> команды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Название</a:t>
                      </a:r>
                    </a:p>
                    <a:p>
                      <a:r>
                        <a:rPr lang="ru-RU" sz="2000" dirty="0" smtClean="0"/>
                        <a:t>команды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Кроссворд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Символы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/>
                        <a:t>Политич</a:t>
                      </a:r>
                      <a:r>
                        <a:rPr lang="ru-RU" sz="2000" dirty="0" smtClean="0"/>
                        <a:t>. деятели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Пишем правильно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Схема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Да и нет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Штраф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Итог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972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«Патриоты России»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14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12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16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38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12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102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972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«Будущее России»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12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12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8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14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38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14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96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972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«Граждане России»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12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12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14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12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38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98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972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«Дети России»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12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12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16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38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12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98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91880" y="26064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РЕЗУЛЬТАТЫ ИГРЫ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pic>
        <p:nvPicPr>
          <p:cNvPr id="10" name="Рисунок 9" descr="2c4cbd2113d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0"/>
            <a:ext cx="1365543" cy="764704"/>
          </a:xfrm>
          <a:prstGeom prst="rect">
            <a:avLst/>
          </a:prstGeom>
        </p:spPr>
      </p:pic>
      <p:pic>
        <p:nvPicPr>
          <p:cNvPr id="11" name="Рисунок 10" descr="сова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2360" y="5877272"/>
            <a:ext cx="1081686" cy="980728"/>
          </a:xfrm>
          <a:prstGeom prst="rect">
            <a:avLst/>
          </a:prstGeom>
        </p:spPr>
      </p:pic>
      <p:pic>
        <p:nvPicPr>
          <p:cNvPr id="12" name="Рисунок 11" descr="1057395-Royalty-Free-Vector-Clip-Art-Illustration-Of-A-Happy-School-Children-Over-An-Open-Boo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5517232"/>
            <a:ext cx="909801" cy="909801"/>
          </a:xfrm>
          <a:prstGeom prst="rect">
            <a:avLst/>
          </a:prstGeom>
        </p:spPr>
      </p:pic>
      <p:pic>
        <p:nvPicPr>
          <p:cNvPr id="13" name="Рисунок 12" descr="school_nurs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3429000"/>
            <a:ext cx="1197833" cy="988212"/>
          </a:xfrm>
          <a:prstGeom prst="rect">
            <a:avLst/>
          </a:prstGeom>
        </p:spPr>
      </p:pic>
      <p:pic>
        <p:nvPicPr>
          <p:cNvPr id="15" name="Рисунок 14" descr="th_15107224421334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6931" y="2564904"/>
            <a:ext cx="762033" cy="909890"/>
          </a:xfrm>
          <a:prstGeom prst="rect">
            <a:avLst/>
          </a:prstGeom>
        </p:spPr>
      </p:pic>
      <p:pic>
        <p:nvPicPr>
          <p:cNvPr id="16" name="Рисунок 15" descr="type_1_2819_pasport-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4581128"/>
            <a:ext cx="1056117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0_3ee80_813b0fb1_L.jp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17032"/>
            <a:ext cx="3009900" cy="2800350"/>
          </a:xfrm>
          <a:prstGeom prst="rect">
            <a:avLst/>
          </a:prstGeom>
        </p:spPr>
      </p:pic>
      <p:pic>
        <p:nvPicPr>
          <p:cNvPr id="13" name="Рисунок 12" descr="0_3ee80_813b0fb1_L.jp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3068960"/>
            <a:ext cx="3009900" cy="2800350"/>
          </a:xfrm>
          <a:prstGeom prst="rect">
            <a:avLst/>
          </a:prstGeom>
        </p:spPr>
      </p:pic>
      <p:pic>
        <p:nvPicPr>
          <p:cNvPr id="14" name="Рисунок 13" descr="0_3ee80_813b0fb1_L.jp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3717032"/>
            <a:ext cx="3009900" cy="28003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584" y="476672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ПОЗДРАВЛЯЕМ ПОБЕДИТЕЛЕЙ И УЧАСТНИКОВ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 ЗАМЕЧАТЕЛЬНЫМИ РЕЗУЛЬТАТАМИ!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35696" y="2564904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ВСЕМ СПАСИБО ЗА ИГРУ!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Давид Тухманов - Начальные фанфары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3244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0" y="620688"/>
          <a:ext cx="7920880" cy="38880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7920880"/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0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Баранов П.А. Обществознание. Полный справочник для подготовки к ГИА. 9 класс. Москва, АСТ, 2009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1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Боголюбов Л.Н. , Матвеев А.И.,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Жильцова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Е.И.и др. Обществознание. 9 класс: учеб. для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общеобразоват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учреждений, Москва, Просвещение, 2011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00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Козленко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С.И.,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Козленко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И.В. Обществознание. Всероссийские олимпиады. Выпуск 1, Москва, Просвещение, 2008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1560" y="692696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ЛИТЕРАТУРА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pic>
        <p:nvPicPr>
          <p:cNvPr id="6" name="Рисунок 5" descr="сова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3789040"/>
            <a:ext cx="1688889" cy="2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11560" y="76470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ИНТЕРНЕТ ССЫЛКИ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552" y="476672"/>
          <a:ext cx="8064896" cy="52128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032448"/>
                <a:gridCol w="4032448"/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64000"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Официальный сайт Государственной Думы РФ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URL:</a:t>
                      </a:r>
                    </a:p>
                    <a:p>
                      <a:pPr lvl="0"/>
                      <a:r>
                        <a:rPr lang="ru-RU" sz="1800" u="sng" kern="1200" dirty="0" smtClean="0">
                          <a:hlinkClick r:id="rId3"/>
                        </a:rPr>
                        <a:t>http://www.duma.gov.ru/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00000"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Официальный сайт Администрации Санкт-Петербурга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URL: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sng" kern="1200" dirty="0" smtClean="0">
                          <a:hlinkClick r:id="rId4"/>
                        </a:rPr>
                        <a:t>http://www.gov.spb.ru/gov/admin</a:t>
                      </a:r>
                      <a:endParaRPr lang="ru-RU" sz="1800" kern="1200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900000"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Правительство Российской Федерации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URL: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URL:</a:t>
                      </a:r>
                    </a:p>
                    <a:p>
                      <a:r>
                        <a:rPr lang="ru-RU" sz="1800" u="sng" kern="1200" dirty="0" smtClean="0">
                          <a:hlinkClick r:id="rId5"/>
                        </a:rPr>
                        <a:t>http://правительство.рф/#</a:t>
                      </a:r>
                      <a:endParaRPr lang="ru-RU" dirty="0"/>
                    </a:p>
                  </a:txBody>
                  <a:tcPr/>
                </a:tc>
              </a:tr>
              <a:tr h="900000"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Президент России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URL:</a:t>
                      </a:r>
                    </a:p>
                    <a:p>
                      <a:r>
                        <a:rPr lang="ru-RU" sz="1800" u="sng" kern="1200" dirty="0" smtClean="0">
                          <a:hlinkClick r:id="rId6"/>
                        </a:rPr>
                        <a:t>http://президент.рф/</a:t>
                      </a:r>
                      <a:endParaRPr lang="ru-RU" dirty="0"/>
                    </a:p>
                  </a:txBody>
                  <a:tcPr/>
                </a:tc>
              </a:tr>
              <a:tr h="900000"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Совет Федерации Федерального собрания Российской Федерации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URL:</a:t>
                      </a:r>
                    </a:p>
                    <a:p>
                      <a:r>
                        <a:rPr lang="ru-RU" sz="1800" u="sng" kern="1200" dirty="0" smtClean="0">
                          <a:hlinkClick r:id="rId7"/>
                        </a:rPr>
                        <a:t>http://www.council.gov.ru/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art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39136" y="4941168"/>
            <a:ext cx="2204864" cy="2204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620688"/>
          <a:ext cx="8136904" cy="59040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584176"/>
                <a:gridCol w="1656184"/>
                <a:gridCol w="4896544"/>
              </a:tblGrid>
              <a:tr h="612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92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Рисунок 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JPG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URL:</a:t>
                      </a:r>
                    </a:p>
                    <a:p>
                      <a:r>
                        <a:rPr lang="ru-RU" sz="1600" u="sng" kern="1200" dirty="0" smtClean="0">
                          <a:hlinkClick r:id="rId3"/>
                        </a:rPr>
                        <a:t>http://www.duma.gov.ru/structure/deputies/131285/</a:t>
                      </a:r>
                      <a:endParaRPr lang="ru-RU" sz="1600" dirty="0"/>
                    </a:p>
                  </a:txBody>
                  <a:tcPr/>
                </a:tc>
              </a:tr>
              <a:tr h="792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Рисунок 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JPG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URL:</a:t>
                      </a:r>
                    </a:p>
                    <a:p>
                      <a:r>
                        <a:rPr lang="ru-RU" sz="1600" u="sng" kern="1200" dirty="0" smtClean="0">
                          <a:hlinkClick r:id="rId4"/>
                        </a:rPr>
                        <a:t>http://www.council.gov.ru/leaders/president/biography/</a:t>
                      </a:r>
                      <a:endParaRPr lang="ru-RU" sz="1600" dirty="0"/>
                    </a:p>
                  </a:txBody>
                  <a:tcPr/>
                </a:tc>
              </a:tr>
              <a:tr h="792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Рисунок 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JPG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URL:</a:t>
                      </a:r>
                    </a:p>
                    <a:p>
                      <a:r>
                        <a:rPr lang="ru-RU" sz="1600" u="sng" kern="1200" dirty="0" smtClean="0">
                          <a:hlinkClick r:id="rId5"/>
                        </a:rPr>
                        <a:t>http://правительство.рф/gov/</a:t>
                      </a:r>
                      <a:endParaRPr lang="ru-RU" sz="1600" dirty="0"/>
                    </a:p>
                  </a:txBody>
                  <a:tcPr/>
                </a:tc>
              </a:tr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Рисунок 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JPG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URL: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sng" kern="1200" dirty="0" smtClean="0">
                          <a:hlinkClick r:id="rId6"/>
                        </a:rPr>
                        <a:t>http://www.duma.gov.ru/structure/deputies/131254/</a:t>
                      </a:r>
                      <a:endParaRPr lang="ru-RU" sz="1600" dirty="0"/>
                    </a:p>
                  </a:txBody>
                  <a:tcPr/>
                </a:tc>
              </a:tr>
              <a:tr h="75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Рисунок 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JPG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URL:</a:t>
                      </a:r>
                    </a:p>
                    <a:p>
                      <a:r>
                        <a:rPr lang="ru-RU" sz="1600" u="sng" kern="1200" dirty="0" smtClean="0">
                          <a:hlinkClick r:id="rId7"/>
                        </a:rPr>
                        <a:t>http://www.duma.gov.ru/structure/deputies/131138/</a:t>
                      </a:r>
                      <a:endParaRPr lang="ru-RU" sz="1600" dirty="0"/>
                    </a:p>
                  </a:txBody>
                  <a:tcPr/>
                </a:tc>
              </a:tr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Рисунок 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JPG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URL:</a:t>
                      </a:r>
                    </a:p>
                    <a:p>
                      <a:r>
                        <a:rPr lang="ru-RU" sz="1600" u="sng" kern="1200" dirty="0" smtClean="0">
                          <a:hlinkClick r:id="rId8"/>
                        </a:rPr>
                        <a:t>http://www.gov.spb.ru/gov/admin</a:t>
                      </a:r>
                      <a:endParaRPr lang="ru-RU" sz="1600" dirty="0"/>
                    </a:p>
                  </a:txBody>
                  <a:tcPr/>
                </a:tc>
              </a:tr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Рисунок 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JPG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URL:</a:t>
                      </a:r>
                    </a:p>
                    <a:p>
                      <a:r>
                        <a:rPr lang="ru-RU" sz="1600" u="sng" kern="1200" dirty="0" smtClean="0">
                          <a:hlinkClick r:id="rId9"/>
                        </a:rPr>
                        <a:t>http://kremlin.ru/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e8d7d96da5b9ebe55022e0e2245ccced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5576" y="1268760"/>
            <a:ext cx="520058" cy="720080"/>
          </a:xfrm>
          <a:prstGeom prst="rect">
            <a:avLst/>
          </a:prstGeom>
        </p:spPr>
      </p:pic>
      <p:pic>
        <p:nvPicPr>
          <p:cNvPr id="7" name="Рисунок 6" descr="1259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2060848"/>
            <a:ext cx="504056" cy="756084"/>
          </a:xfrm>
          <a:prstGeom prst="rect">
            <a:avLst/>
          </a:prstGeom>
        </p:spPr>
      </p:pic>
      <p:pic>
        <p:nvPicPr>
          <p:cNvPr id="8" name="Рисунок 7" descr="240x17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39552" y="2852936"/>
            <a:ext cx="936104" cy="663074"/>
          </a:xfrm>
          <a:prstGeom prst="rect">
            <a:avLst/>
          </a:prstGeom>
        </p:spPr>
      </p:pic>
      <p:pic>
        <p:nvPicPr>
          <p:cNvPr id="9" name="Рисунок 8" descr="3b5d43f7c19ece8429011f99461f5baa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55576" y="3645024"/>
            <a:ext cx="504056" cy="697923"/>
          </a:xfrm>
          <a:prstGeom prst="rect">
            <a:avLst/>
          </a:prstGeom>
        </p:spPr>
      </p:pic>
      <p:pic>
        <p:nvPicPr>
          <p:cNvPr id="10" name="Рисунок 9" descr="240206d2bb7c1f120029fb1e08fd6dcd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5576" y="4365104"/>
            <a:ext cx="504056" cy="697925"/>
          </a:xfrm>
          <a:prstGeom prst="rect">
            <a:avLst/>
          </a:prstGeom>
        </p:spPr>
      </p:pic>
      <p:pic>
        <p:nvPicPr>
          <p:cNvPr id="12" name="Рисунок 11" descr="ex4g9253p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55576" y="5085184"/>
            <a:ext cx="836290" cy="694121"/>
          </a:xfrm>
          <a:prstGeom prst="rect">
            <a:avLst/>
          </a:prstGeom>
        </p:spPr>
      </p:pic>
      <p:pic>
        <p:nvPicPr>
          <p:cNvPr id="13" name="Рисунок 12" descr="41d4084a63b861288c60.jpe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55576" y="5877272"/>
            <a:ext cx="936104" cy="6248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692696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ИНТЕРНЕТ ССЫЛКИ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pic>
        <p:nvPicPr>
          <p:cNvPr id="11" name="Рисунок 10" descr="art8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939136" y="4941168"/>
            <a:ext cx="2204864" cy="2204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/>
        </p:nvGraphicFramePr>
        <p:xfrm>
          <a:off x="1403648" y="548680"/>
          <a:ext cx="655272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Рисунок 10" descr="сова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07904" y="2564904"/>
            <a:ext cx="1904762" cy="17269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7544" y="18864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МАРШРУТ                                                                    ПУТЕШЕСТВИЯ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4" y="85673"/>
          <a:ext cx="8280920" cy="677232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080120"/>
                <a:gridCol w="1008112"/>
                <a:gridCol w="6192688"/>
              </a:tblGrid>
              <a:tr h="6434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Рисунок 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JPG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URL:</a:t>
                      </a:r>
                    </a:p>
                    <a:p>
                      <a:r>
                        <a:rPr lang="en-US" sz="1600" dirty="0" smtClean="0">
                          <a:hlinkClick r:id="rId3"/>
                        </a:rPr>
                        <a:t>http://mo.allmitino.ru/article.php?page=7&amp;subpage=0&amp;article_id=541</a:t>
                      </a:r>
                      <a:endParaRPr lang="ru-RU" sz="1600" dirty="0"/>
                    </a:p>
                  </a:txBody>
                  <a:tcPr/>
                </a:tc>
              </a:tr>
              <a:tr h="612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Рисунок 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JPG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URL:</a:t>
                      </a:r>
                    </a:p>
                    <a:p>
                      <a:r>
                        <a:rPr lang="en-US" sz="1600" dirty="0" smtClean="0">
                          <a:hlinkClick r:id="rId4"/>
                        </a:rPr>
                        <a:t>http://www.bp-audio.ru/index.php?route=information/information&amp;information_id=9</a:t>
                      </a:r>
                      <a:endParaRPr lang="ru-RU" sz="1600" dirty="0"/>
                    </a:p>
                  </a:txBody>
                  <a:tcPr/>
                </a:tc>
              </a:tr>
              <a:tr h="612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Рисунок 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JPG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URL:</a:t>
                      </a:r>
                    </a:p>
                    <a:p>
                      <a:r>
                        <a:rPr lang="en-US" sz="1600" dirty="0" smtClean="0">
                          <a:hlinkClick r:id="rId5"/>
                        </a:rPr>
                        <a:t>http://clubs.ya.ru/4611686018427410136/replies.xml?item_no=574344</a:t>
                      </a:r>
                      <a:endParaRPr lang="ru-RU" sz="1600" dirty="0"/>
                    </a:p>
                  </a:txBody>
                  <a:tcPr/>
                </a:tc>
              </a:tr>
              <a:tr h="50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Рисунок 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JPG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URL:</a:t>
                      </a:r>
                    </a:p>
                    <a:p>
                      <a:r>
                        <a:rPr lang="en-US" sz="1600" dirty="0" smtClean="0">
                          <a:hlinkClick r:id="rId6"/>
                        </a:rPr>
                        <a:t>http://www.moscowvision.ru/walks/sk110.html</a:t>
                      </a:r>
                      <a:endParaRPr lang="ru-RU" sz="1600" dirty="0"/>
                    </a:p>
                  </a:txBody>
                  <a:tcPr/>
                </a:tc>
              </a:tr>
              <a:tr h="68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Рисунок 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JPG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URL:</a:t>
                      </a:r>
                    </a:p>
                    <a:p>
                      <a:r>
                        <a:rPr lang="en-US" sz="1600" dirty="0" smtClean="0">
                          <a:hlinkClick r:id="rId7"/>
                        </a:rPr>
                        <a:t>http://tainyplanet.mirtesen.ru/blog/43034134008/A-samyie-krasivyie-mesta---v-Rossii-%28fotopodborka%29?page=2</a:t>
                      </a:r>
                      <a:endParaRPr lang="ru-RU" sz="1600" dirty="0"/>
                    </a:p>
                  </a:txBody>
                  <a:tcPr/>
                </a:tc>
              </a:tr>
              <a:tr h="68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Рисунок 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JPG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URL:</a:t>
                      </a:r>
                    </a:p>
                    <a:p>
                      <a:r>
                        <a:rPr lang="en-US" sz="1600" dirty="0" smtClean="0">
                          <a:hlinkClick r:id="rId7"/>
                        </a:rPr>
                        <a:t>http://tainyplanet.mirtesen.ru/blog/43034134008/A-samyie-krasivyie-mesta---v-Rossii-%28fotopodborka%29?page=2</a:t>
                      </a:r>
                      <a:endParaRPr lang="ru-RU" sz="1600" dirty="0"/>
                    </a:p>
                  </a:txBody>
                  <a:tcPr/>
                </a:tc>
              </a:tr>
              <a:tr h="64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Рисунок 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JPG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URL:</a:t>
                      </a:r>
                    </a:p>
                    <a:p>
                      <a:r>
                        <a:rPr lang="en-US" sz="1600" dirty="0" smtClean="0">
                          <a:hlinkClick r:id="rId8"/>
                        </a:rPr>
                        <a:t>http://urp.volganet.ru/news/news/2011/10/news_00580.html?tcssver=special</a:t>
                      </a:r>
                      <a:endParaRPr lang="ru-RU" sz="1600" dirty="0"/>
                    </a:p>
                  </a:txBody>
                  <a:tcPr/>
                </a:tc>
              </a:tr>
              <a:tr h="792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Рисунок 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JPG</a:t>
                      </a:r>
                      <a:endParaRPr lang="ru-RU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URL: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hlinkClick r:id="rId9"/>
                        </a:rPr>
                        <a:t>http://lifeonphoto.com/2012/02/fotografii-pobediteli-konkursa-the-best-of-russia-luchshie-fotografii-rossii-2008-2011-g/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ФЛАГ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3568" y="764704"/>
            <a:ext cx="663231" cy="504056"/>
          </a:xfrm>
          <a:prstGeom prst="rect">
            <a:avLst/>
          </a:prstGeom>
        </p:spPr>
      </p:pic>
      <p:pic>
        <p:nvPicPr>
          <p:cNvPr id="5" name="Рисунок 4" descr="КАРТА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1560" y="1412776"/>
            <a:ext cx="720080" cy="460851"/>
          </a:xfrm>
          <a:prstGeom prst="rect">
            <a:avLst/>
          </a:prstGeom>
        </p:spPr>
      </p:pic>
      <p:pic>
        <p:nvPicPr>
          <p:cNvPr id="6" name="Рисунок 5" descr="ihu5i0vn65ms0vau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1560" y="2132856"/>
            <a:ext cx="672074" cy="504056"/>
          </a:xfrm>
          <a:prstGeom prst="rect">
            <a:avLst/>
          </a:prstGeom>
        </p:spPr>
      </p:pic>
      <p:pic>
        <p:nvPicPr>
          <p:cNvPr id="7" name="Рисунок 6" descr="sk110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11560" y="2780928"/>
            <a:ext cx="720080" cy="475253"/>
          </a:xfrm>
          <a:prstGeom prst="rect">
            <a:avLst/>
          </a:prstGeom>
        </p:spPr>
      </p:pic>
      <p:pic>
        <p:nvPicPr>
          <p:cNvPr id="8" name="Рисунок 7" descr="IMG_0249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11560" y="3356992"/>
            <a:ext cx="768085" cy="576064"/>
          </a:xfrm>
          <a:prstGeom prst="rect">
            <a:avLst/>
          </a:prstGeom>
        </p:spPr>
      </p:pic>
      <p:pic>
        <p:nvPicPr>
          <p:cNvPr id="9" name="Рисунок 8" descr="0_20ac_26160a7e_XL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11560" y="5013176"/>
            <a:ext cx="731011" cy="548258"/>
          </a:xfrm>
          <a:prstGeom prst="rect">
            <a:avLst/>
          </a:prstGeom>
        </p:spPr>
      </p:pic>
      <p:pic>
        <p:nvPicPr>
          <p:cNvPr id="10" name="Рисунок 9" descr="nil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11560" y="4221088"/>
            <a:ext cx="720080" cy="6336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7544" y="188640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ИНТЕРНЕТ ССЫЛКИ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pic>
        <p:nvPicPr>
          <p:cNvPr id="13" name="Рисунок 12" descr="art8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299176" y="5229200"/>
            <a:ext cx="1844824" cy="1844824"/>
          </a:xfrm>
          <a:prstGeom prst="rect">
            <a:avLst/>
          </a:prstGeom>
        </p:spPr>
      </p:pic>
      <p:pic>
        <p:nvPicPr>
          <p:cNvPr id="14" name="Рисунок 13" descr="110_8a7c2_7d064c2f_orig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11560" y="5805264"/>
            <a:ext cx="756084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404664"/>
          <a:ext cx="8280919" cy="598704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224136"/>
                <a:gridCol w="1152128"/>
                <a:gridCol w="5904655"/>
              </a:tblGrid>
              <a:tr h="6434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12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smtClean="0">
                          <a:solidFill>
                            <a:schemeClr val="tx1"/>
                          </a:solidFill>
                        </a:rPr>
                        <a:t>Рисунок  </a:t>
                      </a:r>
                      <a:r>
                        <a:rPr lang="en-US" sz="1600" b="0" smtClean="0">
                          <a:solidFill>
                            <a:schemeClr val="tx1"/>
                          </a:solidFill>
                        </a:rPr>
                        <a:t>JPG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URL:</a:t>
                      </a:r>
                    </a:p>
                    <a:p>
                      <a:r>
                        <a:rPr lang="ru-RU" sz="1600" u="sng" kern="1200" dirty="0" smtClean="0">
                          <a:hlinkClick r:id="rId3"/>
                        </a:rPr>
                        <a:t>http://professoranamaria.webnode.com.pt/products/notas/</a:t>
                      </a:r>
                      <a:endParaRPr lang="ru-RU" sz="1600" dirty="0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smtClean="0">
                          <a:solidFill>
                            <a:schemeClr val="tx1"/>
                          </a:solidFill>
                        </a:rPr>
                        <a:t>Рисунок  </a:t>
                      </a:r>
                      <a:r>
                        <a:rPr lang="en-US" sz="1600" b="0" smtClean="0">
                          <a:solidFill>
                            <a:schemeClr val="tx1"/>
                          </a:solidFill>
                        </a:rPr>
                        <a:t>JPG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u="sng" kern="1200" dirty="0" smtClean="0">
                          <a:hlinkClick r:id="rId4"/>
                        </a:rPr>
                        <a:t>http://qrok.net/49479-den-rozhdeniya-smajlika.html</a:t>
                      </a:r>
                      <a:endParaRPr lang="ru-RU" sz="1600" dirty="0"/>
                    </a:p>
                  </a:txBody>
                  <a:tcPr/>
                </a:tc>
              </a:tr>
              <a:tr h="612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smtClean="0">
                          <a:solidFill>
                            <a:schemeClr val="tx1"/>
                          </a:solidFill>
                        </a:rPr>
                        <a:t>Рисунок  </a:t>
                      </a:r>
                      <a:r>
                        <a:rPr lang="en-US" sz="1600" b="0" smtClean="0">
                          <a:solidFill>
                            <a:schemeClr val="tx1"/>
                          </a:solidFill>
                        </a:rPr>
                        <a:t>JPG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URL:</a:t>
                      </a:r>
                    </a:p>
                    <a:p>
                      <a:r>
                        <a:rPr lang="en-US" sz="1600" dirty="0" smtClean="0">
                          <a:hlinkClick r:id="rId5"/>
                        </a:rPr>
                        <a:t>http://kidsnbirds.wordpress.com/</a:t>
                      </a:r>
                      <a:endParaRPr lang="ru-RU" sz="1600" dirty="0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smtClean="0">
                          <a:solidFill>
                            <a:schemeClr val="tx1"/>
                          </a:solidFill>
                        </a:rPr>
                        <a:t>Рисунок  </a:t>
                      </a:r>
                      <a:r>
                        <a:rPr lang="en-US" sz="1600" b="0" smtClean="0">
                          <a:solidFill>
                            <a:schemeClr val="tx1"/>
                          </a:solidFill>
                        </a:rPr>
                        <a:t>JPG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URL:</a:t>
                      </a:r>
                    </a:p>
                    <a:p>
                      <a:r>
                        <a:rPr lang="en-US" sz="1600" dirty="0" smtClean="0">
                          <a:hlinkClick r:id="rId6"/>
                        </a:rPr>
                        <a:t>http://www.pressfoto.ru/categories/industry/fishery/?page=33</a:t>
                      </a:r>
                      <a:endParaRPr lang="ru-RU" sz="1600" dirty="0"/>
                    </a:p>
                  </a:txBody>
                  <a:tcPr/>
                </a:tc>
              </a:tr>
              <a:tr h="612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Рисунок 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JPG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URL:</a:t>
                      </a:r>
                    </a:p>
                    <a:p>
                      <a:r>
                        <a:rPr lang="en-US" sz="1600" dirty="0" smtClean="0">
                          <a:hlinkClick r:id="rId7"/>
                        </a:rPr>
                        <a:t>http://www.fordesigner.com/maps/7502-0.htm</a:t>
                      </a:r>
                      <a:endParaRPr lang="ru-RU" sz="16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12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Рисунок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GIF</a:t>
                      </a: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URL: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hlinkClick r:id="rId8"/>
                        </a:rPr>
                        <a:t>http://sekretyuspehamlm.ru/may1/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612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Рисунок 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JPG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URL:</a:t>
                      </a:r>
                    </a:p>
                    <a:p>
                      <a:r>
                        <a:rPr lang="en-US" sz="1600" dirty="0" smtClean="0">
                          <a:hlinkClick r:id="rId9"/>
                        </a:rPr>
                        <a:t>http://webshop.sox.pl/eonline.php?q=school-children-clip-art-free&amp;page=2</a:t>
                      </a:r>
                      <a:endParaRPr lang="ru-RU" sz="1600" dirty="0"/>
                    </a:p>
                  </a:txBody>
                  <a:tcPr/>
                </a:tc>
              </a:tr>
              <a:tr h="612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Рисунок 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JPG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URL:</a:t>
                      </a:r>
                    </a:p>
                    <a:p>
                      <a:r>
                        <a:rPr lang="en-US" sz="1600" dirty="0" smtClean="0">
                          <a:hlinkClick r:id="rId10"/>
                        </a:rPr>
                        <a:t>http://www.irving.dubuque.k12.ia.us/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95536" y="404664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ИНТЕРНЕТ ССЫЛКИ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pic>
        <p:nvPicPr>
          <p:cNvPr id="11" name="Рисунок 10" descr="сова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1052736"/>
            <a:ext cx="664348" cy="602343"/>
          </a:xfrm>
          <a:prstGeom prst="rect">
            <a:avLst/>
          </a:prstGeom>
        </p:spPr>
      </p:pic>
      <p:pic>
        <p:nvPicPr>
          <p:cNvPr id="13" name="Рисунок 12" descr="смайлик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55576" y="1700808"/>
            <a:ext cx="484706" cy="484706"/>
          </a:xfrm>
          <a:prstGeom prst="rect">
            <a:avLst/>
          </a:prstGeom>
        </p:spPr>
      </p:pic>
      <p:pic>
        <p:nvPicPr>
          <p:cNvPr id="14" name="Рисунок 13" descr="1362492011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83568" y="2276872"/>
            <a:ext cx="504056" cy="560063"/>
          </a:xfrm>
          <a:prstGeom prst="rect">
            <a:avLst/>
          </a:prstGeom>
        </p:spPr>
      </p:pic>
      <p:pic>
        <p:nvPicPr>
          <p:cNvPr id="15" name="Рисунок 14" descr="1знак вопроса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5576" y="2924944"/>
            <a:ext cx="379560" cy="504056"/>
          </a:xfrm>
          <a:prstGeom prst="rect">
            <a:avLst/>
          </a:prstGeom>
        </p:spPr>
      </p:pic>
      <p:pic>
        <p:nvPicPr>
          <p:cNvPr id="17" name="Рисунок 16" descr="anas1_hani_jo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83568" y="3501008"/>
            <a:ext cx="556714" cy="582408"/>
          </a:xfrm>
          <a:prstGeom prst="rect">
            <a:avLst/>
          </a:prstGeom>
        </p:spPr>
      </p:pic>
      <p:pic>
        <p:nvPicPr>
          <p:cNvPr id="18" name="Рисунок 17" descr="0_3ee80_813b0fb1_L.jpg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83568" y="4149080"/>
            <a:ext cx="640854" cy="596237"/>
          </a:xfrm>
          <a:prstGeom prst="rect">
            <a:avLst/>
          </a:prstGeom>
        </p:spPr>
      </p:pic>
      <p:pic>
        <p:nvPicPr>
          <p:cNvPr id="19" name="Рисунок 18" descr="1057395-Royalty-Free-Vector-Clip-Art-Illustration-Of-A-Happy-School-Children-Over-An-Open-Book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55576" y="5085184"/>
            <a:ext cx="576064" cy="576064"/>
          </a:xfrm>
          <a:prstGeom prst="rect">
            <a:avLst/>
          </a:prstGeom>
        </p:spPr>
      </p:pic>
      <p:pic>
        <p:nvPicPr>
          <p:cNvPr id="20" name="Рисунок 19" descr="school_nurse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11560" y="5733256"/>
            <a:ext cx="837793" cy="691179"/>
          </a:xfrm>
          <a:prstGeom prst="rect">
            <a:avLst/>
          </a:prstGeom>
        </p:spPr>
      </p:pic>
      <p:pic>
        <p:nvPicPr>
          <p:cNvPr id="21" name="Рисунок 20" descr="art8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092280" y="5013176"/>
            <a:ext cx="2204864" cy="2204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404664"/>
          <a:ext cx="8280920" cy="624936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368152"/>
                <a:gridCol w="936104"/>
                <a:gridCol w="5976664"/>
              </a:tblGrid>
              <a:tr h="6434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Рисунок 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JPG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URL:</a:t>
                      </a:r>
                    </a:p>
                    <a:p>
                      <a:r>
                        <a:rPr lang="en-US" sz="1600" dirty="0" smtClean="0">
                          <a:hlinkClick r:id="rId3"/>
                        </a:rPr>
                        <a:t>http://www.mk-tula.ru/catalog/Obthestvo_2179.htm</a:t>
                      </a:r>
                      <a:endParaRPr lang="ru-RU" sz="1600" dirty="0"/>
                    </a:p>
                  </a:txBody>
                  <a:tcPr/>
                </a:tc>
              </a:tr>
              <a:tr h="612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Рисунок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GIF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URL:</a:t>
                      </a:r>
                    </a:p>
                    <a:p>
                      <a:r>
                        <a:rPr lang="en-US" sz="1600" dirty="0" smtClean="0">
                          <a:hlinkClick r:id="rId4"/>
                        </a:rPr>
                        <a:t>http://mousoch3.rusedu.net/album/3818/8010/page/2</a:t>
                      </a:r>
                      <a:endParaRPr lang="ru-RU" sz="1600" dirty="0"/>
                    </a:p>
                  </a:txBody>
                  <a:tcPr/>
                </a:tc>
              </a:tr>
              <a:tr h="68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Рисунок 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JPG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URL:</a:t>
                      </a:r>
                    </a:p>
                    <a:p>
                      <a:r>
                        <a:rPr lang="en-US" sz="1600" dirty="0" smtClean="0">
                          <a:hlinkClick r:id="rId5"/>
                        </a:rPr>
                        <a:t>http://animalle.mybb.ru/viewtopic.php?id=48</a:t>
                      </a:r>
                      <a:endParaRPr lang="ru-RU" sz="1600" dirty="0"/>
                    </a:p>
                  </a:txBody>
                  <a:tcPr/>
                </a:tc>
              </a:tr>
              <a:tr h="75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Рисунок 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JPG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URL:</a:t>
                      </a:r>
                    </a:p>
                    <a:p>
                      <a:r>
                        <a:rPr lang="en-US" sz="1600" dirty="0" smtClean="0">
                          <a:hlinkClick r:id="rId6"/>
                        </a:rPr>
                        <a:t>http://lifeonphoto.com/2012/02/fotografii-pobediteli-konkursa-the-best-of-russia-luchshie-fotografii-rossii-2008-2011-g/</a:t>
                      </a:r>
                      <a:endParaRPr lang="ru-RU" sz="1600" dirty="0"/>
                    </a:p>
                  </a:txBody>
                  <a:tcPr/>
                </a:tc>
              </a:tr>
              <a:tr h="612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Рисунок 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JPG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URL:</a:t>
                      </a:r>
                    </a:p>
                    <a:p>
                      <a:r>
                        <a:rPr lang="en-US" sz="1600" dirty="0" smtClean="0">
                          <a:hlinkClick r:id="rId7"/>
                        </a:rPr>
                        <a:t>http://sviden.ru/page/41/</a:t>
                      </a:r>
                      <a:endParaRPr lang="ru-RU" sz="1600" dirty="0"/>
                    </a:p>
                  </a:txBody>
                  <a:tcPr/>
                </a:tc>
              </a:tr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Рисунок 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JPG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URL:</a:t>
                      </a:r>
                    </a:p>
                    <a:p>
                      <a:r>
                        <a:rPr lang="en-US" sz="1600" dirty="0" smtClean="0">
                          <a:hlinkClick r:id="rId8"/>
                        </a:rPr>
                        <a:t>http://clipart-collection.ru/sova-klipart.html</a:t>
                      </a:r>
                      <a:endParaRPr lang="ru-RU" sz="1600" dirty="0"/>
                    </a:p>
                  </a:txBody>
                  <a:tcPr/>
                </a:tc>
              </a:tr>
              <a:tr h="68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Рисунок 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JPG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URL:</a:t>
                      </a:r>
                    </a:p>
                    <a:p>
                      <a:r>
                        <a:rPr lang="en-US" sz="16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hlinkClick r:id="rId9"/>
                        </a:rPr>
                        <a:t>http://ain.ua/2009/11/19/18891</a:t>
                      </a:r>
                      <a:endParaRPr lang="ru-RU" sz="1600" dirty="0"/>
                    </a:p>
                  </a:txBody>
                  <a:tcPr/>
                </a:tc>
              </a:tr>
              <a:tr h="68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Рисунок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GIF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URL:</a:t>
                      </a:r>
                    </a:p>
                    <a:p>
                      <a:r>
                        <a:rPr lang="en-US" sz="1600" dirty="0" smtClean="0">
                          <a:hlinkClick r:id="rId10"/>
                        </a:rPr>
                        <a:t>http://www.gifmania.ru/Animated-Gifs-Animated-Letters/Animations-Punctuation-Marks/Images-Exclamation-mark/index17.htm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95536" y="47667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ИНТЕРНЕТ ССЫЛКИ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pic>
        <p:nvPicPr>
          <p:cNvPr id="11" name="Рисунок 10" descr="type_1_2819_pasport-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1560" y="1052736"/>
            <a:ext cx="792088" cy="594066"/>
          </a:xfrm>
          <a:prstGeom prst="rect">
            <a:avLst/>
          </a:prstGeom>
        </p:spPr>
      </p:pic>
      <p:pic>
        <p:nvPicPr>
          <p:cNvPr id="13" name="Рисунок 12" descr="2c4cbd2113d6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39552" y="1772816"/>
            <a:ext cx="883344" cy="494673"/>
          </a:xfrm>
          <a:prstGeom prst="rect">
            <a:avLst/>
          </a:prstGeom>
        </p:spPr>
      </p:pic>
      <p:pic>
        <p:nvPicPr>
          <p:cNvPr id="15" name="Рисунок 14" descr="псков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11561" y="2348880"/>
            <a:ext cx="792088" cy="594066"/>
          </a:xfrm>
          <a:prstGeom prst="rect">
            <a:avLst/>
          </a:prstGeom>
        </p:spPr>
      </p:pic>
      <p:pic>
        <p:nvPicPr>
          <p:cNvPr id="16" name="Рисунок 15" descr="арктика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11560" y="3068960"/>
            <a:ext cx="792088" cy="580865"/>
          </a:xfrm>
          <a:prstGeom prst="rect">
            <a:avLst/>
          </a:prstGeom>
        </p:spPr>
      </p:pic>
      <p:pic>
        <p:nvPicPr>
          <p:cNvPr id="17" name="Рисунок 16" descr="1331250799_sviden.ru_muzikalniye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11560" y="3789040"/>
            <a:ext cx="804031" cy="743261"/>
          </a:xfrm>
          <a:prstGeom prst="rect">
            <a:avLst/>
          </a:prstGeom>
        </p:spPr>
      </p:pic>
      <p:pic>
        <p:nvPicPr>
          <p:cNvPr id="18" name="Рисунок 17" descr="сова2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27584" y="4509120"/>
            <a:ext cx="412396" cy="697662"/>
          </a:xfrm>
          <a:prstGeom prst="rect">
            <a:avLst/>
          </a:prstGeom>
        </p:spPr>
      </p:pic>
      <p:pic>
        <p:nvPicPr>
          <p:cNvPr id="19" name="Рисунок 18" descr="art8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83568" y="5157192"/>
            <a:ext cx="836712" cy="836712"/>
          </a:xfrm>
          <a:prstGeom prst="rect">
            <a:avLst/>
          </a:prstGeom>
        </p:spPr>
      </p:pic>
      <p:pic>
        <p:nvPicPr>
          <p:cNvPr id="20" name="Рисунок 19" descr="art8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939136" y="4365104"/>
            <a:ext cx="2204864" cy="2204864"/>
          </a:xfrm>
          <a:prstGeom prst="rect">
            <a:avLst/>
          </a:prstGeom>
        </p:spPr>
      </p:pic>
      <p:pic>
        <p:nvPicPr>
          <p:cNvPr id="21" name="Рисунок 20" descr="exclamation-mark134.gi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55576" y="5733256"/>
            <a:ext cx="576064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сов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131016"/>
            <a:ext cx="1904762" cy="17269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03848" y="404664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СТАНЦИЯ «КРОССВОРД»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935081" y="692696"/>
          <a:ext cx="8208919" cy="5112558"/>
        </p:xfrm>
        <a:graphic>
          <a:graphicData uri="http://schemas.openxmlformats.org/drawingml/2006/table">
            <a:tbl>
              <a:tblPr/>
              <a:tblGrid>
                <a:gridCol w="368485"/>
                <a:gridCol w="368485"/>
                <a:gridCol w="470737"/>
                <a:gridCol w="368485"/>
                <a:gridCol w="368485"/>
                <a:gridCol w="368485"/>
                <a:gridCol w="368485"/>
                <a:gridCol w="450061"/>
                <a:gridCol w="286906"/>
                <a:gridCol w="368485"/>
                <a:gridCol w="368485"/>
                <a:gridCol w="368485"/>
                <a:gridCol w="368485"/>
                <a:gridCol w="368485"/>
                <a:gridCol w="368485"/>
                <a:gridCol w="368485"/>
                <a:gridCol w="368485"/>
                <a:gridCol w="368485"/>
                <a:gridCol w="368485"/>
                <a:gridCol w="368485"/>
                <a:gridCol w="368485"/>
                <a:gridCol w="368485"/>
              </a:tblGrid>
              <a:tr h="464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4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7F7F7F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4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7F7F7F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4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7F7F7F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4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F7F7F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4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F7F7F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7F7F7F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7F7F7F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64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7F7F7F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4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7F7F7F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4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</a:t>
                      </a:r>
                      <a:endParaRPr lang="ru-RU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7F7F7F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" name="Рисунок 12" descr="1знак вопрос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0"/>
            <a:ext cx="1409795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03848" y="404664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СТАНЦИЯ «КРОССВОРД»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59632" y="476672"/>
          <a:ext cx="7416816" cy="4547538"/>
        </p:xfrm>
        <a:graphic>
          <a:graphicData uri="http://schemas.openxmlformats.org/drawingml/2006/table">
            <a:tbl>
              <a:tblPr/>
              <a:tblGrid>
                <a:gridCol w="337128"/>
                <a:gridCol w="337128"/>
                <a:gridCol w="337128"/>
                <a:gridCol w="337128"/>
                <a:gridCol w="337128"/>
                <a:gridCol w="337128"/>
                <a:gridCol w="337128"/>
                <a:gridCol w="337128"/>
                <a:gridCol w="337128"/>
                <a:gridCol w="337128"/>
                <a:gridCol w="337128"/>
                <a:gridCol w="337128"/>
                <a:gridCol w="337128"/>
                <a:gridCol w="337128"/>
                <a:gridCol w="337128"/>
                <a:gridCol w="337128"/>
                <a:gridCol w="337128"/>
                <a:gridCol w="337128"/>
                <a:gridCol w="337128"/>
                <a:gridCol w="337128"/>
                <a:gridCol w="337128"/>
                <a:gridCol w="337128"/>
              </a:tblGrid>
              <a:tr h="756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Г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С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У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7F7F7F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Д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Р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С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Т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Ф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Е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Д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F7F7F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Е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Р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Ц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Я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7F7F7F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М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Н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Р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Х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Я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К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7F7F7F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Н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С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Т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Т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У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Ц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Я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З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7F7F7F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К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Н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Д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Т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Е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Л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Ь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Н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Я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П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7F7F7F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Р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С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П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С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Б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Н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С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Т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Ь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Г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Р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7F7F7F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Ж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Д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Н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Н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8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П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Т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Р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7F7F7F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Т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З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М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Ф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О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Н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F7F7F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И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З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И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Н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Н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Ц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И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F7F7F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Я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67544" y="5485437"/>
            <a:ext cx="68407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Calibri" pitchFamily="34" charset="0"/>
              </a:rPr>
              <a:t>ДЕМОКРАТИЯ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Calibri" pitchFamily="34" charset="0"/>
              </a:rPr>
              <a:t>-  политический режим, дающий гражданину право участвовать в принятии политических решений и выбирать своих представителей в органы власти.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9" name="Рисунок 8" descr="сова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7746" y="4653136"/>
            <a:ext cx="1746254" cy="1583270"/>
          </a:xfrm>
          <a:prstGeom prst="rect">
            <a:avLst/>
          </a:prstGeom>
        </p:spPr>
      </p:pic>
      <p:pic>
        <p:nvPicPr>
          <p:cNvPr id="14" name="Рисунок 13" descr="exclamation-mark13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71400"/>
            <a:ext cx="1626096" cy="2439143"/>
          </a:xfrm>
          <a:prstGeom prst="rect">
            <a:avLst/>
          </a:prstGeom>
        </p:spPr>
      </p:pic>
      <p:pic>
        <p:nvPicPr>
          <p:cNvPr id="15" name="Рисунок 14" descr="anas1_hani_jo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60432" y="6142882"/>
            <a:ext cx="683568" cy="715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699792" y="404664"/>
            <a:ext cx="47525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Times New Roman" pitchFamily="18" charset="0"/>
                <a:cs typeface="Calibri" pitchFamily="34" charset="0"/>
              </a:rPr>
              <a:t>СТАНЦИЯ «СИМВОЛЫ РОССИИ»</a:t>
            </a:r>
            <a:endParaRPr kumimoji="0" lang="ru-RU" sz="2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pic>
        <p:nvPicPr>
          <p:cNvPr id="5" name="Рисунок 4" descr="сов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904762" cy="1726984"/>
          </a:xfrm>
          <a:prstGeom prst="rect">
            <a:avLst/>
          </a:prstGeom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555776" y="1101160"/>
            <a:ext cx="590465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Россия — …………… наша держава,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Россия — …………… наша страна.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Могучая воля, великая слава —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Твоё …………….. на все времена! 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Припев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: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Славься, …………. наше свободное,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……………. народов союз вековой,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Предками данная мудрость народная!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Славься, страна! Мы ……………. тобой!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От ………….. морей до ……………. края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Раскинулись наши леса и поля.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Одна ты на свете! Одна ты такая —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…………….. Богом родная земля! 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Припев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Широкий простор для ………… и для жизни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…………….. нам открывают года.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Нам силу даёт наша ………….. Отчизне.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Так было, так есть и так будет всегда! 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Припев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pic>
        <p:nvPicPr>
          <p:cNvPr id="7" name="Рисунок 6" descr="1знак вопрос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6698" y="4750063"/>
            <a:ext cx="1587302" cy="2107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xclamation-mark1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71400"/>
            <a:ext cx="1626096" cy="2439143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267744" y="1185653"/>
            <a:ext cx="4824536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Россия — 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священная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наша держава,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Россия — 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любимая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наша страна.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Могучая воля, великая слава —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Твоё 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достоянье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на все времена!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Припев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Славься, 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Отечество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наше свободное,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Братских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народов союз вековой,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Предками данная мудрость народная!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Славься, страна! Мы 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гордимся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тобой!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От 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южных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морей до 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полярного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края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Раскинулись наши леса и поля.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Одна ты на свете! Одна ты такая —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Хранимая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Богом родная земля!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Припев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Широкий простор для 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мечты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и для жизни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Грядущие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нам открывают года.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Нам силу даёт наша 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верность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Отчизне.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Так было, так есть и так будет всегда!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Припев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483768" y="332656"/>
            <a:ext cx="47525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Times New Roman" pitchFamily="18" charset="0"/>
                <a:cs typeface="Calibri" pitchFamily="34" charset="0"/>
              </a:rPr>
              <a:t>СТАНЦИЯ «СИМВОЛЫ РОССИИ»</a:t>
            </a:r>
            <a:endParaRPr kumimoji="0" lang="ru-RU" sz="2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pic>
        <p:nvPicPr>
          <p:cNvPr id="9" name="Рисунок 8" descr="сова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7746" y="4725144"/>
            <a:ext cx="1746254" cy="1583270"/>
          </a:xfrm>
          <a:prstGeom prst="rect">
            <a:avLst/>
          </a:prstGeom>
        </p:spPr>
      </p:pic>
      <p:pic>
        <p:nvPicPr>
          <p:cNvPr id="10" name="Рисунок 9" descr="anas1_hani_jo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60432" y="6142882"/>
            <a:ext cx="683568" cy="715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95536" y="260648"/>
            <a:ext cx="83879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Times New Roman" pitchFamily="18" charset="0"/>
                <a:cs typeface="Calibri" pitchFamily="34" charset="0"/>
              </a:rPr>
              <a:t>СТАНЦИЯ «ПОЛИТИЧЕСКИЕ ДЕЯТЕЛИ РОССИИ </a:t>
            </a:r>
            <a:r>
              <a:rPr kumimoji="0" lang="en-US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Times New Roman" pitchFamily="18" charset="0"/>
                <a:cs typeface="Calibri" pitchFamily="34" charset="0"/>
              </a:rPr>
              <a:t>XXI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Times New Roman" pitchFamily="18" charset="0"/>
                <a:cs typeface="Calibri" pitchFamily="34" charset="0"/>
              </a:rPr>
              <a:t> ВЕКА»</a:t>
            </a:r>
            <a:endParaRPr kumimoji="0" lang="ru-RU" sz="2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11560" y="980728"/>
          <a:ext cx="8280919" cy="5724636"/>
        </p:xfrm>
        <a:graphic>
          <a:graphicData uri="http://schemas.openxmlformats.org/drawingml/2006/table">
            <a:tbl>
              <a:tblPr/>
              <a:tblGrid>
                <a:gridCol w="2736304"/>
                <a:gridCol w="1808685"/>
                <a:gridCol w="3735930"/>
              </a:tblGrid>
              <a:tr h="702078">
                <a:tc>
                  <a:txBody>
                    <a:bodyPr/>
                    <a:lstStyle/>
                    <a:p>
                      <a:pPr marR="2254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Фото</a:t>
                      </a:r>
                      <a:endParaRPr lang="ru-RU" sz="2000" b="1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54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Фамилия</a:t>
                      </a:r>
                      <a:endParaRPr lang="ru-RU" sz="2000" b="1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54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Должность</a:t>
                      </a:r>
                      <a:endParaRPr lang="ru-RU" sz="2000" b="1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078">
                <a:tc>
                  <a:txBody>
                    <a:bodyPr/>
                    <a:lstStyle/>
                    <a:p>
                      <a:pPr marR="2254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54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54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078">
                <a:tc>
                  <a:txBody>
                    <a:bodyPr/>
                    <a:lstStyle/>
                    <a:p>
                      <a:pPr marR="2254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54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54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078">
                <a:tc>
                  <a:txBody>
                    <a:bodyPr/>
                    <a:lstStyle/>
                    <a:p>
                      <a:pPr marR="2254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54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54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078">
                <a:tc>
                  <a:txBody>
                    <a:bodyPr/>
                    <a:lstStyle/>
                    <a:p>
                      <a:pPr marR="2254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54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54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090">
                <a:tc>
                  <a:txBody>
                    <a:bodyPr/>
                    <a:lstStyle/>
                    <a:p>
                      <a:pPr marR="2254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54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54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078">
                <a:tc>
                  <a:txBody>
                    <a:bodyPr/>
                    <a:lstStyle/>
                    <a:p>
                      <a:pPr marR="2254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54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54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078">
                <a:tc>
                  <a:txBody>
                    <a:bodyPr/>
                    <a:lstStyle/>
                    <a:p>
                      <a:pPr marR="2254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54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54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Рисунок 1" descr="сова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869160"/>
            <a:ext cx="1746754" cy="1583723"/>
          </a:xfrm>
          <a:prstGeom prst="rect">
            <a:avLst/>
          </a:prstGeom>
        </p:spPr>
      </p:pic>
      <p:pic>
        <p:nvPicPr>
          <p:cNvPr id="14" name="Рисунок 13" descr="ex4g9253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412776"/>
            <a:ext cx="1995403" cy="1656184"/>
          </a:xfrm>
          <a:prstGeom prst="rect">
            <a:avLst/>
          </a:prstGeom>
        </p:spPr>
      </p:pic>
      <p:pic>
        <p:nvPicPr>
          <p:cNvPr id="15" name="Рисунок 14" descr="41d4084a63b861288c60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2276872"/>
            <a:ext cx="2373277" cy="1584176"/>
          </a:xfrm>
          <a:prstGeom prst="rect">
            <a:avLst/>
          </a:prstGeom>
        </p:spPr>
      </p:pic>
      <p:pic>
        <p:nvPicPr>
          <p:cNvPr id="17" name="Рисунок 16" descr="240x17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2924944"/>
            <a:ext cx="2286000" cy="1619250"/>
          </a:xfrm>
          <a:prstGeom prst="rect">
            <a:avLst/>
          </a:prstGeom>
        </p:spPr>
      </p:pic>
      <p:pic>
        <p:nvPicPr>
          <p:cNvPr id="18" name="Рисунок 17" descr="e8d7d96da5b9ebe55022e0e2245ccce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9592" y="3933056"/>
            <a:ext cx="1512168" cy="2093771"/>
          </a:xfrm>
          <a:prstGeom prst="rect">
            <a:avLst/>
          </a:prstGeom>
        </p:spPr>
      </p:pic>
      <p:pic>
        <p:nvPicPr>
          <p:cNvPr id="19" name="Рисунок 18" descr="1259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27784" y="4005064"/>
            <a:ext cx="1584176" cy="2376264"/>
          </a:xfrm>
          <a:prstGeom prst="rect">
            <a:avLst/>
          </a:prstGeom>
        </p:spPr>
      </p:pic>
      <p:pic>
        <p:nvPicPr>
          <p:cNvPr id="20" name="Рисунок 19" descr="3b5d43f7c19ece8429011f99461f5ba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27984" y="4293096"/>
            <a:ext cx="1651000" cy="2286000"/>
          </a:xfrm>
          <a:prstGeom prst="rect">
            <a:avLst/>
          </a:prstGeom>
        </p:spPr>
      </p:pic>
      <p:pic>
        <p:nvPicPr>
          <p:cNvPr id="21" name="Рисунок 20" descr="240206d2bb7c1f120029fb1e08fd6dcd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48064" y="2492896"/>
            <a:ext cx="1456162" cy="2016224"/>
          </a:xfrm>
          <a:prstGeom prst="rect">
            <a:avLst/>
          </a:prstGeom>
        </p:spPr>
      </p:pic>
      <p:pic>
        <p:nvPicPr>
          <p:cNvPr id="23" name="Рисунок 22" descr="1знак вопроса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34205" y="0"/>
            <a:ext cx="1409795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4355976" y="3068960"/>
            <a:ext cx="1296144" cy="1728192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99592" y="2996952"/>
            <a:ext cx="1944216" cy="1224136"/>
          </a:xfrm>
          <a:prstGeom prst="roundRect">
            <a:avLst>
              <a:gd name="adj" fmla="val 10199"/>
            </a:avLst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exclamation-mark13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171400"/>
            <a:ext cx="1626096" cy="2439143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223119" y="404664"/>
            <a:ext cx="79208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Times New Roman" pitchFamily="18" charset="0"/>
                <a:cs typeface="Calibri" pitchFamily="34" charset="0"/>
              </a:rPr>
              <a:t>СТАНЦИЯ «ПОЛИТИЧЕСКИЕ ДЕЯТЕЛИ РОССИИ </a:t>
            </a:r>
            <a:r>
              <a:rPr kumimoji="0" lang="en-US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Times New Roman" pitchFamily="18" charset="0"/>
                <a:cs typeface="Calibri" pitchFamily="34" charset="0"/>
              </a:rPr>
              <a:t>XXI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Times New Roman" pitchFamily="18" charset="0"/>
                <a:cs typeface="Calibri" pitchFamily="34" charset="0"/>
              </a:rPr>
              <a:t> ВЕКА»</a:t>
            </a:r>
            <a:endParaRPr kumimoji="0" lang="ru-RU" sz="2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75656" y="980728"/>
            <a:ext cx="1728192" cy="1296144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95936" y="980728"/>
            <a:ext cx="1872208" cy="129614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71600" y="2204864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Г.С.Полтавченко</a:t>
            </a:r>
          </a:p>
          <a:p>
            <a:r>
              <a:rPr lang="ru-RU" dirty="0" smtClean="0"/>
              <a:t>Губернатор Санкт-Петербурга</a:t>
            </a:r>
          </a:p>
          <a:p>
            <a:endParaRPr lang="ru-RU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995936" y="227687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В.В.Путин</a:t>
            </a:r>
          </a:p>
          <a:p>
            <a:r>
              <a:rPr lang="ru-RU" dirty="0" smtClean="0"/>
              <a:t>Президент РФ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04248" y="908720"/>
            <a:ext cx="1368152" cy="1728192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948264" y="3284984"/>
            <a:ext cx="1368152" cy="1728192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4941168"/>
            <a:ext cx="1440160" cy="1728192"/>
          </a:xfrm>
          <a:prstGeom prst="roundRect">
            <a:avLst/>
          </a:prstGeom>
          <a:blipFill>
            <a:blip r:embed="rId10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156176" y="2564904"/>
            <a:ext cx="298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С.Г.Нарышкин</a:t>
            </a:r>
          </a:p>
          <a:p>
            <a:r>
              <a:rPr lang="ru-RU" dirty="0" smtClean="0"/>
              <a:t>Председатель </a:t>
            </a:r>
            <a:r>
              <a:rPr lang="ru-RU" dirty="0" err="1" smtClean="0"/>
              <a:t>Гос</a:t>
            </a:r>
            <a:r>
              <a:rPr lang="ru-RU" dirty="0" smtClean="0"/>
              <a:t>. Думы РФ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211960" y="4797152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В.В.Жириновский</a:t>
            </a:r>
          </a:p>
          <a:p>
            <a:r>
              <a:rPr lang="ru-RU" dirty="0" smtClean="0"/>
              <a:t>Депутат </a:t>
            </a:r>
            <a:r>
              <a:rPr lang="ru-RU" dirty="0" err="1" smtClean="0"/>
              <a:t>Гос</a:t>
            </a:r>
            <a:r>
              <a:rPr lang="ru-RU" dirty="0" smtClean="0"/>
              <a:t>. Думы; Лидер партии ЛДПР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39552" y="414908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Д.А.Медведев</a:t>
            </a:r>
          </a:p>
          <a:p>
            <a:r>
              <a:rPr lang="ru-RU" dirty="0" smtClean="0"/>
              <a:t>Председатель Правительства РФ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660232" y="5013176"/>
            <a:ext cx="2483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В.И.Матвиенко</a:t>
            </a:r>
          </a:p>
          <a:p>
            <a:r>
              <a:rPr lang="ru-RU" dirty="0" smtClean="0"/>
              <a:t>Председатель Совета Федерации РФ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979712" y="6021288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С.М.Миронов. Депутат </a:t>
            </a:r>
            <a:r>
              <a:rPr lang="ru-RU" dirty="0" err="1" smtClean="0"/>
              <a:t>Гос</a:t>
            </a:r>
            <a:r>
              <a:rPr lang="ru-RU" dirty="0" smtClean="0"/>
              <a:t>. Думы.</a:t>
            </a:r>
          </a:p>
          <a:p>
            <a:r>
              <a:rPr lang="ru-RU" dirty="0" smtClean="0"/>
              <a:t>Лидер партии «Справедливая Россия</a:t>
            </a:r>
            <a:endParaRPr lang="ru-RU" dirty="0"/>
          </a:p>
        </p:txBody>
      </p:sp>
      <p:pic>
        <p:nvPicPr>
          <p:cNvPr id="22" name="Рисунок 21" descr="anas1_hani_jo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460432" y="6142882"/>
            <a:ext cx="683568" cy="715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843808" y="471736"/>
            <a:ext cx="51480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Times New Roman" pitchFamily="18" charset="0"/>
              </a:rPr>
              <a:t>СТАНЦИЯ «ПИШЕМ ПРАВИЛЬНО»</a:t>
            </a:r>
            <a:endParaRPr kumimoji="0" lang="ru-RU" sz="2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pic>
        <p:nvPicPr>
          <p:cNvPr id="5" name="Рисунок 4" descr="1знак вопрос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1"/>
            <a:ext cx="1409795" cy="1872208"/>
          </a:xfrm>
          <a:prstGeom prst="rect">
            <a:avLst/>
          </a:prstGeom>
        </p:spPr>
      </p:pic>
      <p:pic>
        <p:nvPicPr>
          <p:cNvPr id="6" name="Рисунок 5" descr="сова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4797152"/>
            <a:ext cx="1716604" cy="1556387"/>
          </a:xfrm>
          <a:prstGeom prst="rect">
            <a:avLst/>
          </a:prstGeom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347864" y="2696144"/>
            <a:ext cx="324036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63888" y="1196752"/>
          <a:ext cx="3048000" cy="48960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048000"/>
              </a:tblGrid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Сув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…р…н…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тет</a:t>
                      </a:r>
                      <a:endParaRPr lang="ru-RU" sz="2000" b="0" dirty="0"/>
                    </a:p>
                  </a:txBody>
                  <a:tcPr/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Р…ф…р…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ндум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effectLst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Оп…оз…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ц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…я</a:t>
                      </a:r>
                      <a:endParaRPr lang="ru-RU" sz="2000" b="0" dirty="0"/>
                    </a:p>
                  </a:txBody>
                  <a:tcPr/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Т…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т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…лит…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ризм</a:t>
                      </a:r>
                      <a:endParaRPr lang="ru-RU" sz="2000" b="0" dirty="0"/>
                    </a:p>
                  </a:txBody>
                  <a:tcPr/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Эк…тр…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мизм</a:t>
                      </a:r>
                      <a:endParaRPr lang="ru-RU" sz="2000" b="0" dirty="0"/>
                    </a:p>
                  </a:txBody>
                  <a:tcPr/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Пл…р…л…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зм</a:t>
                      </a:r>
                      <a:endParaRPr lang="ru-RU" sz="2000" b="0" dirty="0"/>
                    </a:p>
                  </a:txBody>
                  <a:tcPr/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Кс…н…ф…бия</a:t>
                      </a:r>
                      <a:endParaRPr lang="ru-RU" sz="2000" b="0" dirty="0"/>
                    </a:p>
                  </a:txBody>
                  <a:tcPr/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И…п…ч…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ea typeface="Times New Roman" pitchFamily="18" charset="0"/>
                          <a:cs typeface="Calibri" pitchFamily="34" charset="0"/>
                        </a:rPr>
                        <a:t>ент</a:t>
                      </a:r>
                      <a:endParaRPr lang="ru-RU" sz="20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1003</Words>
  <Application>Microsoft Office PowerPoint</Application>
  <PresentationFormat>Экран (4:3)</PresentationFormat>
  <Paragraphs>573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Игра – путешествие «Государство»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– путешествие «Государство»</dc:title>
  <dc:creator>*</dc:creator>
  <cp:lastModifiedBy>Ирина</cp:lastModifiedBy>
  <cp:revision>107</cp:revision>
  <dcterms:created xsi:type="dcterms:W3CDTF">2012-08-14T08:58:01Z</dcterms:created>
  <dcterms:modified xsi:type="dcterms:W3CDTF">2013-05-11T12:53:45Z</dcterms:modified>
</cp:coreProperties>
</file>