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ru/imghp?hl=ru&amp;tab=w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301176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tx1"/>
                </a:solidFill>
              </a:rPr>
              <a:t>Мой край- </a:t>
            </a:r>
            <a:r>
              <a:rPr lang="ru-RU" sz="9600" dirty="0" err="1" smtClean="0">
                <a:solidFill>
                  <a:schemeClr val="tx1"/>
                </a:solidFill>
              </a:rPr>
              <a:t>ЮГРа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Поле - чудес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http://www.google.ru/imghp?hl=ru&amp;tab=wi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22960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880320">
                <a:tc>
                  <a:txBody>
                    <a:bodyPr/>
                    <a:lstStyle/>
                    <a:p>
                      <a:pPr algn="ctr"/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ХМАО\6 декабря\CIMG2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806255" cy="6408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772816"/>
          <a:ext cx="8784975" cy="232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5"/>
                <a:gridCol w="1756995"/>
                <a:gridCol w="1756995"/>
                <a:gridCol w="1756995"/>
                <a:gridCol w="1756995"/>
              </a:tblGrid>
              <a:tr h="2320032">
                <a:tc>
                  <a:txBody>
                    <a:bodyPr/>
                    <a:lstStyle/>
                    <a:p>
                      <a:pPr algn="ctr"/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ХМАО\6 декабря\DSC0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144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772816"/>
          <a:ext cx="856895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/>
                <a:gridCol w="1713790"/>
                <a:gridCol w="1713790"/>
                <a:gridCol w="1713790"/>
                <a:gridCol w="1713790"/>
              </a:tblGrid>
              <a:tr h="2376264">
                <a:tc>
                  <a:txBody>
                    <a:bodyPr/>
                    <a:lstStyle/>
                    <a:p>
                      <a:pPr algn="ctr"/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Z__iscWKAMk/UKjLdMprTdI/AAAAAAAAAAc/IvEE7PvT_Y4/s1600/%D0%A8%D0%B0%D0%BC%D0%B0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242472" cy="6307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8" y="1397000"/>
          <a:ext cx="8352924" cy="181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4"/>
                <a:gridCol w="1392154"/>
                <a:gridCol w="1392154"/>
                <a:gridCol w="1392154"/>
                <a:gridCol w="1392154"/>
                <a:gridCol w="1392154"/>
              </a:tblGrid>
              <a:tr h="1815976">
                <a:tc>
                  <a:txBody>
                    <a:bodyPr/>
                    <a:lstStyle/>
                    <a:p>
                      <a:pPr algn="ctr"/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4365104"/>
          <a:ext cx="8352924" cy="181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4"/>
                <a:gridCol w="1392154"/>
                <a:gridCol w="1392154"/>
                <a:gridCol w="1392154"/>
                <a:gridCol w="1392154"/>
                <a:gridCol w="1392154"/>
              </a:tblGrid>
              <a:tr h="1815976">
                <a:tc>
                  <a:txBody>
                    <a:bodyPr/>
                    <a:lstStyle/>
                    <a:p>
                      <a:pPr algn="ctr"/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amal.rgo.ru/files/2010/09/hanty-300x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466314" cy="6047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10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Мой край- ЮГРа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 лет ХМАО - ЮГРЕ</dc:title>
  <dc:creator>Валентина</dc:creator>
  <cp:lastModifiedBy>Татьяна</cp:lastModifiedBy>
  <cp:revision>10</cp:revision>
  <dcterms:created xsi:type="dcterms:W3CDTF">2010-12-09T19:33:15Z</dcterms:created>
  <dcterms:modified xsi:type="dcterms:W3CDTF">2013-05-12T00:30:15Z</dcterms:modified>
</cp:coreProperties>
</file>