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3" r:id="rId4"/>
    <p:sldId id="260" r:id="rId5"/>
    <p:sldId id="264" r:id="rId6"/>
  </p:sldIdLst>
  <p:sldSz cx="9144000" cy="6858000" type="screen4x3"/>
  <p:notesSz cx="68707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Светлана" initials="С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1807" y="0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r">
              <a:defRPr sz="1200"/>
            </a:lvl1pPr>
          </a:lstStyle>
          <a:p>
            <a:fld id="{2DF9889F-FFBB-47A4-87B1-3BC4997B7E1D}" type="datetimeFigureOut">
              <a:rPr lang="ru-RU" smtClean="0"/>
              <a:pPr/>
              <a:t>23.03.2010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5" rIns="94750" bIns="473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070" y="4612601"/>
            <a:ext cx="5496560" cy="4369832"/>
          </a:xfrm>
          <a:prstGeom prst="rect">
            <a:avLst/>
          </a:prstGeom>
        </p:spPr>
        <p:txBody>
          <a:bodyPr vert="horz" lIns="94750" tIns="47375" rIns="94750" bIns="4737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1807" y="9223516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r">
              <a:defRPr sz="1200"/>
            </a:lvl1pPr>
          </a:lstStyle>
          <a:p>
            <a:fld id="{37E97F39-4AEF-4B2A-8361-6544F0D87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97F39-4AEF-4B2A-8361-6544F0D87B9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97F39-4AEF-4B2A-8361-6544F0D87B9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97F39-4AEF-4B2A-8361-6544F0D87B9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97F39-4AEF-4B2A-8361-6544F0D87B9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97F39-4AEF-4B2A-8361-6544F0D87B9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Tm="10000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0000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0000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Tm="10000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 advTm="10000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Tm="10000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 advTm="10000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Tm="10000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 advTm="10000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AD0DFA-7779-4DF0-A8ED-D050F0E96F14}" type="datetimeFigureOut">
              <a:rPr lang="ru-RU" smtClean="0"/>
              <a:pPr/>
              <a:t>23.03.2010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C87004-2B7D-4063-B27C-AEAA931248A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10000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reflection blurRad="6350" stA="50000" endA="300" endPos="90000" dist="508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Как молоды мы были, как верили в себя</a:t>
            </a:r>
            <a:endParaRPr lang="ru-RU" sz="2800" b="1" dirty="0"/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46222">
            <a:off x="2978944" y="2070674"/>
            <a:ext cx="293624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</p:pic>
      <p:pic>
        <p:nvPicPr>
          <p:cNvPr id="11" name="Содержимое 3"/>
          <p:cNvPicPr>
            <a:picLocks noGrp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 bwMode="auto">
          <a:xfrm rot="289631">
            <a:off x="5867829" y="1663488"/>
            <a:ext cx="2340864" cy="3730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</p:pic>
      <p:pic>
        <p:nvPicPr>
          <p:cNvPr id="12" name="Рисунок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52375">
            <a:off x="1039182" y="2399605"/>
            <a:ext cx="2324735" cy="368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</p:pic>
      <p:sp>
        <p:nvSpPr>
          <p:cNvPr id="14" name="TextBox 13"/>
          <p:cNvSpPr txBox="1"/>
          <p:nvPr/>
        </p:nvSpPr>
        <p:spPr>
          <a:xfrm>
            <a:off x="6000760" y="6215082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Реус</a:t>
            </a:r>
            <a:r>
              <a:rPr lang="ru-RU" dirty="0" smtClean="0"/>
              <a:t> А.П.(1940-1946г.)</a:t>
            </a:r>
            <a:endParaRPr lang="ru-RU" dirty="0"/>
          </a:p>
        </p:txBody>
      </p:sp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 rot="21110200">
            <a:off x="727764" y="2194524"/>
            <a:ext cx="3919728" cy="248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После боя, в минуту затишья.</a:t>
            </a:r>
            <a:endParaRPr lang="ru-RU" b="1" dirty="0"/>
          </a:p>
        </p:txBody>
      </p:sp>
      <p:pic>
        <p:nvPicPr>
          <p:cNvPr id="5" name="Содержимое 5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4357686" y="3357562"/>
            <a:ext cx="4059238" cy="259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Жизнь продолжается </a:t>
            </a:r>
            <a:r>
              <a:rPr lang="ru-RU" sz="2800" b="1" smtClean="0"/>
              <a:t>в детях и внуках…</a:t>
            </a:r>
            <a:endParaRPr lang="ru-RU" sz="2800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857364"/>
            <a:ext cx="3255264" cy="2615184"/>
          </a:xfrm>
          <a:prstGeom prst="rect">
            <a:avLst/>
          </a:prstGeom>
          <a:noFill/>
          <a:ln w="57150">
            <a:solidFill>
              <a:schemeClr val="tx2">
                <a:lumMod val="25000"/>
              </a:schemeClr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5" name="Содержимое 3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rot="998544">
            <a:off x="4518258" y="1883542"/>
            <a:ext cx="4071966" cy="2714644"/>
          </a:xfrm>
          <a:prstGeom prst="rect">
            <a:avLst/>
          </a:prstGeom>
          <a:noFill/>
          <a:ln w="57150">
            <a:solidFill>
              <a:schemeClr val="tx2">
                <a:lumMod val="25000"/>
              </a:schemeClr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Содержимое 4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857488" y="4071942"/>
            <a:ext cx="3416296" cy="2286017"/>
          </a:xfrm>
          <a:prstGeom prst="rect">
            <a:avLst/>
          </a:prstGeom>
          <a:noFill/>
          <a:ln w="57150">
            <a:solidFill>
              <a:schemeClr val="tx2">
                <a:lumMod val="25000"/>
              </a:schemeClr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57290" y="1643050"/>
            <a:ext cx="6357982" cy="450059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Где же вы теперь, друзья однополчане…</a:t>
            </a:r>
            <a:endParaRPr lang="ru-RU" sz="2800" b="1" dirty="0"/>
          </a:p>
        </p:txBody>
      </p:sp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Через века, через года - помните ! Какой ценой завоевано счастье - помните !</a:t>
            </a:r>
            <a:endParaRPr lang="ru-RU" sz="2400" b="1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1857364"/>
            <a:ext cx="6286544" cy="414340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pic>
      <p:sp>
        <p:nvSpPr>
          <p:cNvPr id="6" name="Прямоугольник 5"/>
          <p:cNvSpPr/>
          <p:nvPr/>
        </p:nvSpPr>
        <p:spPr>
          <a:xfrm>
            <a:off x="6000760" y="6143644"/>
            <a:ext cx="1873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Реус</a:t>
            </a:r>
            <a:r>
              <a:rPr lang="ru-RU" dirty="0" smtClean="0"/>
              <a:t> А.П.(2004г.)</a:t>
            </a:r>
            <a:endParaRPr lang="ru-RU" dirty="0"/>
          </a:p>
        </p:txBody>
      </p:sp>
    </p:spTree>
  </p:cSld>
  <p:clrMapOvr>
    <a:masterClrMapping/>
  </p:clrMapOvr>
  <p:transition spd="slow" advTm="1000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</TotalTime>
  <Words>61</Words>
  <Application>Microsoft Office PowerPoint</Application>
  <PresentationFormat>Экран (4:3)</PresentationFormat>
  <Paragraphs>12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Как молоды мы были, как верили в себя</vt:lpstr>
      <vt:lpstr>После боя, в минуту затишья.</vt:lpstr>
      <vt:lpstr>Жизнь продолжается в детях и внуках…</vt:lpstr>
      <vt:lpstr>Где же вы теперь, друзья однополчане…</vt:lpstr>
      <vt:lpstr>Через века, через года - помните ! Какой ценой завоевано счастье - помните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Учитель</cp:lastModifiedBy>
  <cp:revision>9</cp:revision>
  <dcterms:created xsi:type="dcterms:W3CDTF">2010-03-19T18:25:32Z</dcterms:created>
  <dcterms:modified xsi:type="dcterms:W3CDTF">2010-03-23T08:00:54Z</dcterms:modified>
</cp:coreProperties>
</file>