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8FBC-ABA2-469D-8CB6-08A160E9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484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4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85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485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85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5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5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5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B774F7-74A0-4938-B32E-763286096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539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Глобус</vt:lpstr>
      <vt:lpstr>Слайд 1</vt:lpstr>
    </vt:vector>
  </TitlesOfParts>
  <Company>HomePS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мастеркласс</dc:title>
  <dc:creator>Лена</dc:creator>
  <dc:description/>
  <cp:lastModifiedBy>1</cp:lastModifiedBy>
  <cp:revision>47</cp:revision>
  <dcterms:created xsi:type="dcterms:W3CDTF">2009-03-14T14:52:34Z</dcterms:created>
  <dcterms:modified xsi:type="dcterms:W3CDTF">2013-05-12T08:07:59Z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мастеркласс</vt:lpwstr>
  </property>
  <property fmtid="{D5CDD505-2E9C-101B-9397-08002B2CF9AE}" pid="3" name="SlideDescription">
    <vt:lpwstr/>
  </property>
</Properties>
</file>