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8FBC-ABA2-469D-8CB6-08A160E9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B774F7-74A0-4938-B32E-763286096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Слайд 1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/>
  <cp:lastModifiedBy>1</cp:lastModifiedBy>
  <cp:revision>47</cp:revision>
  <dcterms:created xsi:type="dcterms:W3CDTF">2009-03-14T14:52:34Z</dcterms:created>
  <dcterms:modified xsi:type="dcterms:W3CDTF">2013-05-12T08:07:59Z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/>
  </property>
</Properties>
</file>