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498F-7EE6-4718-AFFD-F9530599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0D0E3-F4DE-41E9-8340-B299DAB17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928813"/>
            <a:ext cx="8329612" cy="37020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b="1" dirty="0" smtClean="0"/>
          </a:p>
          <a:p>
            <a:pPr>
              <a:defRPr/>
            </a:pPr>
            <a:r>
              <a:rPr lang="ru-RU" b="1" dirty="0" smtClean="0"/>
              <a:t>Думать только о вдохе!</a:t>
            </a:r>
            <a:endParaRPr lang="ru-RU" dirty="0" smtClean="0"/>
          </a:p>
          <a:p>
            <a:pPr>
              <a:defRPr/>
            </a:pPr>
            <a:r>
              <a:rPr lang="ru-RU" b="1" dirty="0" smtClean="0"/>
              <a:t>Тренировать только вдохи!</a:t>
            </a:r>
            <a:endParaRPr lang="ru-RU" dirty="0" smtClean="0"/>
          </a:p>
          <a:p>
            <a:pPr>
              <a:defRPr/>
            </a:pPr>
            <a:r>
              <a:rPr lang="ru-RU" b="1" dirty="0" smtClean="0"/>
              <a:t>Считать только вдохи!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14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Рекомендации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>Рекомендации</dc:description>
  <cp:lastModifiedBy>1</cp:lastModifiedBy>
  <cp:revision>47</cp:revision>
  <dcterms:created xsi:type="dcterms:W3CDTF">2009-03-14T14:52:34Z</dcterms:created>
  <dcterms:modified xsi:type="dcterms:W3CDTF">2013-05-12T08:00:24Z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>Рекомендации</vt:lpwstr>
  </property>
</Properties>
</file>